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43.jpg" ContentType="image/jpg"/>
  <Override PartName="/ppt/media/image144.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03" r:id="rId3"/>
  </p:sldMasterIdLst>
  <p:notesMasterIdLst>
    <p:notesMasterId r:id="rId140"/>
  </p:notesMasterIdLst>
  <p:sldIdLst>
    <p:sldId id="1445" r:id="rId4"/>
    <p:sldId id="394" r:id="rId5"/>
    <p:sldId id="634" r:id="rId6"/>
    <p:sldId id="601" r:id="rId7"/>
    <p:sldId id="635" r:id="rId8"/>
    <p:sldId id="461" r:id="rId9"/>
    <p:sldId id="1946" r:id="rId10"/>
    <p:sldId id="1933" r:id="rId11"/>
    <p:sldId id="1954" r:id="rId12"/>
    <p:sldId id="1956" r:id="rId13"/>
    <p:sldId id="587" r:id="rId14"/>
    <p:sldId id="584" r:id="rId15"/>
    <p:sldId id="583" r:id="rId16"/>
    <p:sldId id="586" r:id="rId17"/>
    <p:sldId id="1843" r:id="rId18"/>
    <p:sldId id="1808" r:id="rId19"/>
    <p:sldId id="1755" r:id="rId20"/>
    <p:sldId id="1952" r:id="rId21"/>
    <p:sldId id="1951" r:id="rId22"/>
    <p:sldId id="1937" r:id="rId23"/>
    <p:sldId id="1953" r:id="rId24"/>
    <p:sldId id="650" r:id="rId25"/>
    <p:sldId id="1955" r:id="rId26"/>
    <p:sldId id="1860" r:id="rId27"/>
    <p:sldId id="385" r:id="rId28"/>
    <p:sldId id="409" r:id="rId29"/>
    <p:sldId id="375" r:id="rId30"/>
    <p:sldId id="1924" r:id="rId31"/>
    <p:sldId id="1804" r:id="rId32"/>
    <p:sldId id="1825" r:id="rId33"/>
    <p:sldId id="1559" r:id="rId34"/>
    <p:sldId id="1816" r:id="rId35"/>
    <p:sldId id="343" r:id="rId36"/>
    <p:sldId id="338" r:id="rId37"/>
    <p:sldId id="1864" r:id="rId38"/>
    <p:sldId id="1936" r:id="rId39"/>
    <p:sldId id="1887" r:id="rId40"/>
    <p:sldId id="1844" r:id="rId41"/>
    <p:sldId id="345" r:id="rId42"/>
    <p:sldId id="1935" r:id="rId43"/>
    <p:sldId id="1944" r:id="rId44"/>
    <p:sldId id="1861" r:id="rId45"/>
    <p:sldId id="1884" r:id="rId46"/>
    <p:sldId id="1892" r:id="rId47"/>
    <p:sldId id="1891" r:id="rId48"/>
    <p:sldId id="1896" r:id="rId49"/>
    <p:sldId id="1822" r:id="rId50"/>
    <p:sldId id="1926" r:id="rId51"/>
    <p:sldId id="1826" r:id="rId52"/>
    <p:sldId id="1827" r:id="rId53"/>
    <p:sldId id="1897" r:id="rId54"/>
    <p:sldId id="317" r:id="rId55"/>
    <p:sldId id="1813" r:id="rId56"/>
    <p:sldId id="1758" r:id="rId57"/>
    <p:sldId id="318" r:id="rId58"/>
    <p:sldId id="320" r:id="rId59"/>
    <p:sldId id="309" r:id="rId60"/>
    <p:sldId id="263" r:id="rId61"/>
    <p:sldId id="1948" r:id="rId62"/>
    <p:sldId id="274" r:id="rId63"/>
    <p:sldId id="1836" r:id="rId64"/>
    <p:sldId id="1931" r:id="rId65"/>
    <p:sldId id="1776" r:id="rId66"/>
    <p:sldId id="1932" r:id="rId67"/>
    <p:sldId id="256" r:id="rId68"/>
    <p:sldId id="1949" r:id="rId69"/>
    <p:sldId id="1950" r:id="rId70"/>
    <p:sldId id="1907" r:id="rId71"/>
    <p:sldId id="1877" r:id="rId72"/>
    <p:sldId id="1915" r:id="rId73"/>
    <p:sldId id="1904" r:id="rId74"/>
    <p:sldId id="1903" r:id="rId75"/>
    <p:sldId id="1898" r:id="rId76"/>
    <p:sldId id="1772" r:id="rId77"/>
    <p:sldId id="1908" r:id="rId78"/>
    <p:sldId id="1912" r:id="rId79"/>
    <p:sldId id="1870" r:id="rId80"/>
    <p:sldId id="1802" r:id="rId81"/>
    <p:sldId id="1911" r:id="rId82"/>
    <p:sldId id="1900" r:id="rId83"/>
    <p:sldId id="1878" r:id="rId84"/>
    <p:sldId id="1938" r:id="rId85"/>
    <p:sldId id="1939" r:id="rId86"/>
    <p:sldId id="1940" r:id="rId87"/>
    <p:sldId id="1941" r:id="rId88"/>
    <p:sldId id="1943" r:id="rId89"/>
    <p:sldId id="1942" r:id="rId90"/>
    <p:sldId id="272" r:id="rId91"/>
    <p:sldId id="1901" r:id="rId92"/>
    <p:sldId id="1871" r:id="rId93"/>
    <p:sldId id="1913" r:id="rId94"/>
    <p:sldId id="1852" r:id="rId95"/>
    <p:sldId id="1869" r:id="rId96"/>
    <p:sldId id="1875" r:id="rId97"/>
    <p:sldId id="1873" r:id="rId98"/>
    <p:sldId id="1914" r:id="rId99"/>
    <p:sldId id="1922" r:id="rId100"/>
    <p:sldId id="1916" r:id="rId101"/>
    <p:sldId id="1917" r:id="rId102"/>
    <p:sldId id="1918" r:id="rId103"/>
    <p:sldId id="1919" r:id="rId104"/>
    <p:sldId id="1920" r:id="rId105"/>
    <p:sldId id="1910" r:id="rId106"/>
    <p:sldId id="1930" r:id="rId107"/>
    <p:sldId id="1838" r:id="rId108"/>
    <p:sldId id="1835" r:id="rId109"/>
    <p:sldId id="1807" r:id="rId110"/>
    <p:sldId id="1823" r:id="rId111"/>
    <p:sldId id="331" r:id="rId112"/>
    <p:sldId id="1774" r:id="rId113"/>
    <p:sldId id="1925" r:id="rId114"/>
    <p:sldId id="1756" r:id="rId115"/>
    <p:sldId id="1696" r:id="rId116"/>
    <p:sldId id="1569" r:id="rId117"/>
    <p:sldId id="1681" r:id="rId118"/>
    <p:sldId id="1765" r:id="rId119"/>
    <p:sldId id="1766" r:id="rId120"/>
    <p:sldId id="344" r:id="rId121"/>
    <p:sldId id="1829" r:id="rId122"/>
    <p:sldId id="1927" r:id="rId123"/>
    <p:sldId id="1928" r:id="rId124"/>
    <p:sldId id="1929" r:id="rId125"/>
    <p:sldId id="333" r:id="rId126"/>
    <p:sldId id="335" r:id="rId127"/>
    <p:sldId id="336" r:id="rId128"/>
    <p:sldId id="341" r:id="rId129"/>
    <p:sldId id="337" r:id="rId130"/>
    <p:sldId id="1815" r:id="rId131"/>
    <p:sldId id="1762" r:id="rId132"/>
    <p:sldId id="273" r:id="rId133"/>
    <p:sldId id="1575" r:id="rId134"/>
    <p:sldId id="1819" r:id="rId135"/>
    <p:sldId id="1879" r:id="rId136"/>
    <p:sldId id="1782" r:id="rId137"/>
    <p:sldId id="1781" r:id="rId138"/>
    <p:sldId id="332" r:id="rId13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674F1E-7450-4296-955F-CD6BC04D2CD5}" v="144" dt="2023-09-25T16:52:00.6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38" d="100"/>
          <a:sy n="138" d="100"/>
        </p:scale>
        <p:origin x="120" y="304"/>
      </p:cViewPr>
      <p:guideLst>
        <p:guide orient="horz" pos="2160"/>
        <p:guide pos="3840"/>
      </p:guideLst>
    </p:cSldViewPr>
  </p:slideViewPr>
  <p:notesTextViewPr>
    <p:cViewPr>
      <p:scale>
        <a:sx n="3" d="2"/>
        <a:sy n="3" d="2"/>
      </p:scale>
      <p:origin x="0" y="0"/>
    </p:cViewPr>
  </p:notesTextViewPr>
  <p:sorterViewPr>
    <p:cViewPr>
      <p:scale>
        <a:sx n="100" d="100"/>
        <a:sy n="100" d="100"/>
      </p:scale>
      <p:origin x="0" y="-135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notesMaster" Target="notesMasters/notesMaster1.xml"/><Relationship Id="rId14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AFD76540-7A1A-4644-B486-C58791E7D51A}"/>
    <pc:docChg chg="undo custSel addSld delSld modSld sldOrd">
      <pc:chgData name="Willigen, R.F. van der (Rob)" userId="b43bdd62-7b82-48e9-86cd-c7c10e260c14" providerId="ADAL" clId="{AFD76540-7A1A-4644-B486-C58791E7D51A}" dt="2023-09-20T13:17:29.925" v="206"/>
      <pc:docMkLst>
        <pc:docMk/>
      </pc:docMkLst>
      <pc:sldChg chg="ord">
        <pc:chgData name="Willigen, R.F. van der (Rob)" userId="b43bdd62-7b82-48e9-86cd-c7c10e260c14" providerId="ADAL" clId="{AFD76540-7A1A-4644-B486-C58791E7D51A}" dt="2023-09-20T11:37:12.298" v="122"/>
        <pc:sldMkLst>
          <pc:docMk/>
          <pc:sldMk cId="3664189876" sldId="1755"/>
        </pc:sldMkLst>
      </pc:sldChg>
      <pc:sldChg chg="addSp delSp modSp mod">
        <pc:chgData name="Willigen, R.F. van der (Rob)" userId="b43bdd62-7b82-48e9-86cd-c7c10e260c14" providerId="ADAL" clId="{AFD76540-7A1A-4644-B486-C58791E7D51A}" dt="2023-09-20T11:40:50.534" v="149" actId="1076"/>
        <pc:sldMkLst>
          <pc:docMk/>
          <pc:sldMk cId="2997912226" sldId="1864"/>
        </pc:sldMkLst>
        <pc:spChg chg="add mod">
          <ac:chgData name="Willigen, R.F. van der (Rob)" userId="b43bdd62-7b82-48e9-86cd-c7c10e260c14" providerId="ADAL" clId="{AFD76540-7A1A-4644-B486-C58791E7D51A}" dt="2023-09-20T11:40:29.692" v="145" actId="1076"/>
          <ac:spMkLst>
            <pc:docMk/>
            <pc:sldMk cId="2997912226" sldId="1864"/>
            <ac:spMk id="10" creationId="{A844A7FC-439F-6CE9-FCE0-F2541ADD2840}"/>
          </ac:spMkLst>
        </pc:spChg>
        <pc:spChg chg="add mod">
          <ac:chgData name="Willigen, R.F. van der (Rob)" userId="b43bdd62-7b82-48e9-86cd-c7c10e260c14" providerId="ADAL" clId="{AFD76540-7A1A-4644-B486-C58791E7D51A}" dt="2023-09-20T11:40:50.534" v="149" actId="1076"/>
          <ac:spMkLst>
            <pc:docMk/>
            <pc:sldMk cId="2997912226" sldId="1864"/>
            <ac:spMk id="12" creationId="{F5FEEBB2-4EA2-527C-DA45-F46FB087273E}"/>
          </ac:spMkLst>
        </pc:spChg>
        <pc:picChg chg="mod">
          <ac:chgData name="Willigen, R.F. van der (Rob)" userId="b43bdd62-7b82-48e9-86cd-c7c10e260c14" providerId="ADAL" clId="{AFD76540-7A1A-4644-B486-C58791E7D51A}" dt="2023-09-20T11:40:25.699" v="144" actId="1076"/>
          <ac:picMkLst>
            <pc:docMk/>
            <pc:sldMk cId="2997912226" sldId="1864"/>
            <ac:picMk id="6" creationId="{DE89E4EF-F447-3C83-5864-8E1D8B450791}"/>
          </ac:picMkLst>
        </pc:picChg>
        <pc:picChg chg="add del">
          <ac:chgData name="Willigen, R.F. van der (Rob)" userId="b43bdd62-7b82-48e9-86cd-c7c10e260c14" providerId="ADAL" clId="{AFD76540-7A1A-4644-B486-C58791E7D51A}" dt="2023-09-20T11:39:15.606" v="125" actId="478"/>
          <ac:picMkLst>
            <pc:docMk/>
            <pc:sldMk cId="2997912226" sldId="1864"/>
            <ac:picMk id="8" creationId="{99E93D8D-6F85-CF62-FF18-6F6E460DE72F}"/>
          </ac:picMkLst>
        </pc:picChg>
        <pc:picChg chg="add del">
          <ac:chgData name="Willigen, R.F. van der (Rob)" userId="b43bdd62-7b82-48e9-86cd-c7c10e260c14" providerId="ADAL" clId="{AFD76540-7A1A-4644-B486-C58791E7D51A}" dt="2023-09-20T11:39:35.377" v="128" actId="478"/>
          <ac:picMkLst>
            <pc:docMk/>
            <pc:sldMk cId="2997912226" sldId="1864"/>
            <ac:picMk id="9" creationId="{7AECD6E8-E3DD-9D43-3BF3-31CF63B7EEA9}"/>
          </ac:picMkLst>
        </pc:picChg>
      </pc:sldChg>
      <pc:sldChg chg="addSp delSp modSp mod">
        <pc:chgData name="Willigen, R.F. van der (Rob)" userId="b43bdd62-7b82-48e9-86cd-c7c10e260c14" providerId="ADAL" clId="{AFD76540-7A1A-4644-B486-C58791E7D51A}" dt="2023-09-20T11:17:56.901" v="11" actId="1076"/>
        <pc:sldMkLst>
          <pc:docMk/>
          <pc:sldMk cId="2093844074" sldId="1886"/>
        </pc:sldMkLst>
        <pc:spChg chg="add del">
          <ac:chgData name="Willigen, R.F. van der (Rob)" userId="b43bdd62-7b82-48e9-86cd-c7c10e260c14" providerId="ADAL" clId="{AFD76540-7A1A-4644-B486-C58791E7D51A}" dt="2023-09-20T11:16:51.230" v="7" actId="478"/>
          <ac:spMkLst>
            <pc:docMk/>
            <pc:sldMk cId="2093844074" sldId="1886"/>
            <ac:spMk id="3" creationId="{688C9948-883D-92C7-5E02-FD13623CCCF4}"/>
          </ac:spMkLst>
        </pc:spChg>
        <pc:spChg chg="del">
          <ac:chgData name="Willigen, R.F. van der (Rob)" userId="b43bdd62-7b82-48e9-86cd-c7c10e260c14" providerId="ADAL" clId="{AFD76540-7A1A-4644-B486-C58791E7D51A}" dt="2023-09-20T11:10:29.843" v="1" actId="478"/>
          <ac:spMkLst>
            <pc:docMk/>
            <pc:sldMk cId="2093844074" sldId="1886"/>
            <ac:spMk id="4" creationId="{F3EAB210-A0CE-1434-FF2D-87E901C11F8D}"/>
          </ac:spMkLst>
        </pc:spChg>
        <pc:picChg chg="add mod">
          <ac:chgData name="Willigen, R.F. van der (Rob)" userId="b43bdd62-7b82-48e9-86cd-c7c10e260c14" providerId="ADAL" clId="{AFD76540-7A1A-4644-B486-C58791E7D51A}" dt="2023-09-20T11:17:56.901" v="11" actId="1076"/>
          <ac:picMkLst>
            <pc:docMk/>
            <pc:sldMk cId="2093844074" sldId="1886"/>
            <ac:picMk id="5" creationId="{BD550605-56A6-03F1-CCD4-A11D83362BC9}"/>
          </ac:picMkLst>
        </pc:picChg>
      </pc:sldChg>
      <pc:sldChg chg="add">
        <pc:chgData name="Willigen, R.F. van der (Rob)" userId="b43bdd62-7b82-48e9-86cd-c7c10e260c14" providerId="ADAL" clId="{AFD76540-7A1A-4644-B486-C58791E7D51A}" dt="2023-09-20T11:10:23.242" v="0"/>
        <pc:sldMkLst>
          <pc:docMk/>
          <pc:sldMk cId="16820648" sldId="1933"/>
        </pc:sldMkLst>
      </pc:sldChg>
      <pc:sldChg chg="addSp modSp add mod">
        <pc:chgData name="Willigen, R.F. van der (Rob)" userId="b43bdd62-7b82-48e9-86cd-c7c10e260c14" providerId="ADAL" clId="{AFD76540-7A1A-4644-B486-C58791E7D51A}" dt="2023-09-20T11:20:23.289" v="15"/>
        <pc:sldMkLst>
          <pc:docMk/>
          <pc:sldMk cId="2804855395" sldId="1934"/>
        </pc:sldMkLst>
        <pc:picChg chg="add mod">
          <ac:chgData name="Willigen, R.F. van der (Rob)" userId="b43bdd62-7b82-48e9-86cd-c7c10e260c14" providerId="ADAL" clId="{AFD76540-7A1A-4644-B486-C58791E7D51A}" dt="2023-09-20T11:20:23.289" v="15"/>
          <ac:picMkLst>
            <pc:docMk/>
            <pc:sldMk cId="2804855395" sldId="1934"/>
            <ac:picMk id="2" creationId="{B90DD1D9-DB2E-5D49-A714-07C5307BA552}"/>
          </ac:picMkLst>
        </pc:picChg>
      </pc:sldChg>
      <pc:sldChg chg="addSp modSp add mod ord">
        <pc:chgData name="Willigen, R.F. van der (Rob)" userId="b43bdd62-7b82-48e9-86cd-c7c10e260c14" providerId="ADAL" clId="{AFD76540-7A1A-4644-B486-C58791E7D51A}" dt="2023-09-20T11:36:37.468" v="120" actId="1076"/>
        <pc:sldMkLst>
          <pc:docMk/>
          <pc:sldMk cId="1156273310" sldId="1935"/>
        </pc:sldMkLst>
        <pc:spChg chg="mod">
          <ac:chgData name="Willigen, R.F. van der (Rob)" userId="b43bdd62-7b82-48e9-86cd-c7c10e260c14" providerId="ADAL" clId="{AFD76540-7A1A-4644-B486-C58791E7D51A}" dt="2023-09-20T11:35:31.627" v="78"/>
          <ac:spMkLst>
            <pc:docMk/>
            <pc:sldMk cId="1156273310" sldId="1935"/>
            <ac:spMk id="5" creationId="{34CC3658-4D92-15A5-C44E-B90895C25188}"/>
          </ac:spMkLst>
        </pc:spChg>
        <pc:spChg chg="mod">
          <ac:chgData name="Willigen, R.F. van der (Rob)" userId="b43bdd62-7b82-48e9-86cd-c7c10e260c14" providerId="ADAL" clId="{AFD76540-7A1A-4644-B486-C58791E7D51A}" dt="2023-09-20T11:35:31.627" v="78"/>
          <ac:spMkLst>
            <pc:docMk/>
            <pc:sldMk cId="1156273310" sldId="1935"/>
            <ac:spMk id="6" creationId="{328BB7C2-6406-AE7A-32F1-4D91C611F5B9}"/>
          </ac:spMkLst>
        </pc:spChg>
        <pc:spChg chg="add mod">
          <ac:chgData name="Willigen, R.F. van der (Rob)" userId="b43bdd62-7b82-48e9-86cd-c7c10e260c14" providerId="ADAL" clId="{AFD76540-7A1A-4644-B486-C58791E7D51A}" dt="2023-09-20T11:36:36.358" v="119" actId="20577"/>
          <ac:spMkLst>
            <pc:docMk/>
            <pc:sldMk cId="1156273310" sldId="1935"/>
            <ac:spMk id="7" creationId="{E264C3F4-6E9A-5082-FDEF-253114A18949}"/>
          </ac:spMkLst>
        </pc:spChg>
        <pc:grpChg chg="add mod">
          <ac:chgData name="Willigen, R.F. van der (Rob)" userId="b43bdd62-7b82-48e9-86cd-c7c10e260c14" providerId="ADAL" clId="{AFD76540-7A1A-4644-B486-C58791E7D51A}" dt="2023-09-20T11:35:44.398" v="87" actId="1076"/>
          <ac:grpSpMkLst>
            <pc:docMk/>
            <pc:sldMk cId="1156273310" sldId="1935"/>
            <ac:grpSpMk id="4" creationId="{CDA5C171-35AE-1FD3-C5C3-A3B737216171}"/>
          </ac:grpSpMkLst>
        </pc:grpChg>
        <pc:picChg chg="add mod">
          <ac:chgData name="Willigen, R.F. van der (Rob)" userId="b43bdd62-7b82-48e9-86cd-c7c10e260c14" providerId="ADAL" clId="{AFD76540-7A1A-4644-B486-C58791E7D51A}" dt="2023-09-20T11:36:37.468" v="120" actId="1076"/>
          <ac:picMkLst>
            <pc:docMk/>
            <pc:sldMk cId="1156273310" sldId="1935"/>
            <ac:picMk id="2" creationId="{B1AA3585-CA57-4314-8DEB-BC2A5E0E828B}"/>
          </ac:picMkLst>
        </pc:picChg>
        <pc:picChg chg="add mod">
          <ac:chgData name="Willigen, R.F. van der (Rob)" userId="b43bdd62-7b82-48e9-86cd-c7c10e260c14" providerId="ADAL" clId="{AFD76540-7A1A-4644-B486-C58791E7D51A}" dt="2023-09-20T11:35:56.164" v="91" actId="1076"/>
          <ac:picMkLst>
            <pc:docMk/>
            <pc:sldMk cId="1156273310" sldId="1935"/>
            <ac:picMk id="3" creationId="{6C30AD9F-B479-2603-6156-F4F84140C2EB}"/>
          </ac:picMkLst>
        </pc:picChg>
      </pc:sldChg>
      <pc:sldChg chg="addSp modSp add mod ord">
        <pc:chgData name="Willigen, R.F. van der (Rob)" userId="b43bdd62-7b82-48e9-86cd-c7c10e260c14" providerId="ADAL" clId="{AFD76540-7A1A-4644-B486-C58791E7D51A}" dt="2023-09-20T11:34:42.044" v="77"/>
        <pc:sldMkLst>
          <pc:docMk/>
          <pc:sldMk cId="3967285276" sldId="1936"/>
        </pc:sldMkLst>
        <pc:spChg chg="mod">
          <ac:chgData name="Willigen, R.F. van der (Rob)" userId="b43bdd62-7b82-48e9-86cd-c7c10e260c14" providerId="ADAL" clId="{AFD76540-7A1A-4644-B486-C58791E7D51A}" dt="2023-09-20T11:33:29.070" v="30"/>
          <ac:spMkLst>
            <pc:docMk/>
            <pc:sldMk cId="3967285276" sldId="1936"/>
            <ac:spMk id="4" creationId="{98804764-E81C-4183-EE9E-F99C21A75D18}"/>
          </ac:spMkLst>
        </pc:spChg>
        <pc:spChg chg="mod">
          <ac:chgData name="Willigen, R.F. van der (Rob)" userId="b43bdd62-7b82-48e9-86cd-c7c10e260c14" providerId="ADAL" clId="{AFD76540-7A1A-4644-B486-C58791E7D51A}" dt="2023-09-20T11:33:29.070" v="30"/>
          <ac:spMkLst>
            <pc:docMk/>
            <pc:sldMk cId="3967285276" sldId="1936"/>
            <ac:spMk id="5" creationId="{6C45EAD5-F40D-D89E-EFFE-88C98D222D17}"/>
          </ac:spMkLst>
        </pc:spChg>
        <pc:spChg chg="add mod">
          <ac:chgData name="Willigen, R.F. van der (Rob)" userId="b43bdd62-7b82-48e9-86cd-c7c10e260c14" providerId="ADAL" clId="{AFD76540-7A1A-4644-B486-C58791E7D51A}" dt="2023-09-20T11:34:26.141" v="76" actId="1076"/>
          <ac:spMkLst>
            <pc:docMk/>
            <pc:sldMk cId="3967285276" sldId="1936"/>
            <ac:spMk id="6" creationId="{A98708BE-60DB-92A1-C8F6-62A58694DA67}"/>
          </ac:spMkLst>
        </pc:spChg>
        <pc:grpChg chg="add mod">
          <ac:chgData name="Willigen, R.F. van der (Rob)" userId="b43bdd62-7b82-48e9-86cd-c7c10e260c14" providerId="ADAL" clId="{AFD76540-7A1A-4644-B486-C58791E7D51A}" dt="2023-09-20T11:33:29.070" v="30"/>
          <ac:grpSpMkLst>
            <pc:docMk/>
            <pc:sldMk cId="3967285276" sldId="1936"/>
            <ac:grpSpMk id="3" creationId="{B10E1FB8-6168-E501-64A5-F17B49AFA3E0}"/>
          </ac:grpSpMkLst>
        </pc:grpChg>
        <pc:picChg chg="add mod">
          <ac:chgData name="Willigen, R.F. van der (Rob)" userId="b43bdd62-7b82-48e9-86cd-c7c10e260c14" providerId="ADAL" clId="{AFD76540-7A1A-4644-B486-C58791E7D51A}" dt="2023-09-20T11:32:58.412" v="29" actId="1076"/>
          <ac:picMkLst>
            <pc:docMk/>
            <pc:sldMk cId="3967285276" sldId="1936"/>
            <ac:picMk id="2" creationId="{B3786065-33BB-79A2-CA7A-2120BFFBD3B7}"/>
          </ac:picMkLst>
        </pc:picChg>
        <pc:picChg chg="add mod">
          <ac:chgData name="Willigen, R.F. van der (Rob)" userId="b43bdd62-7b82-48e9-86cd-c7c10e260c14" providerId="ADAL" clId="{AFD76540-7A1A-4644-B486-C58791E7D51A}" dt="2023-09-20T11:34:42.044" v="77"/>
          <ac:picMkLst>
            <pc:docMk/>
            <pc:sldMk cId="3967285276" sldId="1936"/>
            <ac:picMk id="7" creationId="{365F181F-2091-C767-A785-5371E6E32B75}"/>
          </ac:picMkLst>
        </pc:picChg>
      </pc:sldChg>
      <pc:sldChg chg="add">
        <pc:chgData name="Willigen, R.F. van der (Rob)" userId="b43bdd62-7b82-48e9-86cd-c7c10e260c14" providerId="ADAL" clId="{AFD76540-7A1A-4644-B486-C58791E7D51A}" dt="2023-09-20T11:10:34.633" v="5"/>
        <pc:sldMkLst>
          <pc:docMk/>
          <pc:sldMk cId="51222612" sldId="1937"/>
        </pc:sldMkLst>
      </pc:sldChg>
      <pc:sldChg chg="addSp delSp modSp add mod">
        <pc:chgData name="Willigen, R.F. van der (Rob)" userId="b43bdd62-7b82-48e9-86cd-c7c10e260c14" providerId="ADAL" clId="{AFD76540-7A1A-4644-B486-C58791E7D51A}" dt="2023-09-20T11:47:16.829" v="162" actId="1076"/>
        <pc:sldMkLst>
          <pc:docMk/>
          <pc:sldMk cId="2506281767" sldId="1938"/>
        </pc:sldMkLst>
        <pc:spChg chg="del">
          <ac:chgData name="Willigen, R.F. van der (Rob)" userId="b43bdd62-7b82-48e9-86cd-c7c10e260c14" providerId="ADAL" clId="{AFD76540-7A1A-4644-B486-C58791E7D51A}" dt="2023-09-20T11:43:15.449" v="153" actId="478"/>
          <ac:spMkLst>
            <pc:docMk/>
            <pc:sldMk cId="2506281767" sldId="1938"/>
            <ac:spMk id="5" creationId="{220A81FB-D55C-E120-F6E2-FFD52AB63730}"/>
          </ac:spMkLst>
        </pc:spChg>
        <pc:picChg chg="add mod">
          <ac:chgData name="Willigen, R.F. van der (Rob)" userId="b43bdd62-7b82-48e9-86cd-c7c10e260c14" providerId="ADAL" clId="{AFD76540-7A1A-4644-B486-C58791E7D51A}" dt="2023-09-20T11:46:45.510" v="157"/>
          <ac:picMkLst>
            <pc:docMk/>
            <pc:sldMk cId="2506281767" sldId="1938"/>
            <ac:picMk id="2" creationId="{3C84761C-47DF-1CBF-86E3-2430AB9901DE}"/>
          </ac:picMkLst>
        </pc:picChg>
        <pc:picChg chg="del">
          <ac:chgData name="Willigen, R.F. van der (Rob)" userId="b43bdd62-7b82-48e9-86cd-c7c10e260c14" providerId="ADAL" clId="{AFD76540-7A1A-4644-B486-C58791E7D51A}" dt="2023-09-20T11:43:08.231" v="151" actId="478"/>
          <ac:picMkLst>
            <pc:docMk/>
            <pc:sldMk cId="2506281767" sldId="1938"/>
            <ac:picMk id="3" creationId="{D7601D5C-87F5-F31F-027C-4BAE6BBEF441}"/>
          </ac:picMkLst>
        </pc:picChg>
        <pc:picChg chg="add mod">
          <ac:chgData name="Willigen, R.F. van der (Rob)" userId="b43bdd62-7b82-48e9-86cd-c7c10e260c14" providerId="ADAL" clId="{AFD76540-7A1A-4644-B486-C58791E7D51A}" dt="2023-09-20T11:47:16.829" v="162" actId="1076"/>
          <ac:picMkLst>
            <pc:docMk/>
            <pc:sldMk cId="2506281767" sldId="1938"/>
            <ac:picMk id="4" creationId="{22A9603B-AE1E-AA76-4E8F-63A4A6C68D23}"/>
          </ac:picMkLst>
        </pc:picChg>
        <pc:picChg chg="del">
          <ac:chgData name="Willigen, R.F. van der (Rob)" userId="b43bdd62-7b82-48e9-86cd-c7c10e260c14" providerId="ADAL" clId="{AFD76540-7A1A-4644-B486-C58791E7D51A}" dt="2023-09-20T11:43:11.063" v="152" actId="478"/>
          <ac:picMkLst>
            <pc:docMk/>
            <pc:sldMk cId="2506281767" sldId="1938"/>
            <ac:picMk id="19458" creationId="{C110CF7D-D8A8-FA22-AEF8-3B4F8E3D625B}"/>
          </ac:picMkLst>
        </pc:picChg>
      </pc:sldChg>
      <pc:sldChg chg="add del">
        <pc:chgData name="Willigen, R.F. van der (Rob)" userId="b43bdd62-7b82-48e9-86cd-c7c10e260c14" providerId="ADAL" clId="{AFD76540-7A1A-4644-B486-C58791E7D51A}" dt="2023-09-20T11:39:22.451" v="126" actId="47"/>
        <pc:sldMkLst>
          <pc:docMk/>
          <pc:sldMk cId="3154103801" sldId="1938"/>
        </pc:sldMkLst>
      </pc:sldChg>
      <pc:sldChg chg="addSp delSp modSp add mod">
        <pc:chgData name="Willigen, R.F. van der (Rob)" userId="b43bdd62-7b82-48e9-86cd-c7c10e260c14" providerId="ADAL" clId="{AFD76540-7A1A-4644-B486-C58791E7D51A}" dt="2023-09-20T11:48:08.645" v="173" actId="732"/>
        <pc:sldMkLst>
          <pc:docMk/>
          <pc:sldMk cId="3782009186" sldId="1939"/>
        </pc:sldMkLst>
        <pc:picChg chg="add mod modCrop">
          <ac:chgData name="Willigen, R.F. van der (Rob)" userId="b43bdd62-7b82-48e9-86cd-c7c10e260c14" providerId="ADAL" clId="{AFD76540-7A1A-4644-B486-C58791E7D51A}" dt="2023-09-20T11:48:08.645" v="173" actId="732"/>
          <ac:picMkLst>
            <pc:docMk/>
            <pc:sldMk cId="3782009186" sldId="1939"/>
            <ac:picMk id="3" creationId="{5B52EBD5-C8F3-94C6-E8B9-C047FBCCE7B5}"/>
          </ac:picMkLst>
        </pc:picChg>
        <pc:picChg chg="del">
          <ac:chgData name="Willigen, R.F. van der (Rob)" userId="b43bdd62-7b82-48e9-86cd-c7c10e260c14" providerId="ADAL" clId="{AFD76540-7A1A-4644-B486-C58791E7D51A}" dt="2023-09-20T11:47:22.468" v="166" actId="478"/>
          <ac:picMkLst>
            <pc:docMk/>
            <pc:sldMk cId="3782009186" sldId="1939"/>
            <ac:picMk id="4" creationId="{22A9603B-AE1E-AA76-4E8F-63A4A6C68D23}"/>
          </ac:picMkLst>
        </pc:picChg>
      </pc:sldChg>
      <pc:sldChg chg="addSp delSp modSp add mod">
        <pc:chgData name="Willigen, R.F. van der (Rob)" userId="b43bdd62-7b82-48e9-86cd-c7c10e260c14" providerId="ADAL" clId="{AFD76540-7A1A-4644-B486-C58791E7D51A}" dt="2023-09-20T11:51:00.164" v="178" actId="1076"/>
        <pc:sldMkLst>
          <pc:docMk/>
          <pc:sldMk cId="3597165944" sldId="1940"/>
        </pc:sldMkLst>
        <pc:picChg chg="add mod">
          <ac:chgData name="Willigen, R.F. van der (Rob)" userId="b43bdd62-7b82-48e9-86cd-c7c10e260c14" providerId="ADAL" clId="{AFD76540-7A1A-4644-B486-C58791E7D51A}" dt="2023-09-20T11:51:00.164" v="178" actId="1076"/>
          <ac:picMkLst>
            <pc:docMk/>
            <pc:sldMk cId="3597165944" sldId="1940"/>
            <ac:picMk id="3" creationId="{31EDFB66-F1DC-91B9-DBE2-94226CBD3586}"/>
          </ac:picMkLst>
        </pc:picChg>
        <pc:picChg chg="del">
          <ac:chgData name="Willigen, R.F. van der (Rob)" userId="b43bdd62-7b82-48e9-86cd-c7c10e260c14" providerId="ADAL" clId="{AFD76540-7A1A-4644-B486-C58791E7D51A}" dt="2023-09-20T11:47:25.147" v="167" actId="478"/>
          <ac:picMkLst>
            <pc:docMk/>
            <pc:sldMk cId="3597165944" sldId="1940"/>
            <ac:picMk id="4" creationId="{22A9603B-AE1E-AA76-4E8F-63A4A6C68D23}"/>
          </ac:picMkLst>
        </pc:picChg>
      </pc:sldChg>
      <pc:sldChg chg="add del">
        <pc:chgData name="Willigen, R.F. van der (Rob)" userId="b43bdd62-7b82-48e9-86cd-c7c10e260c14" providerId="ADAL" clId="{AFD76540-7A1A-4644-B486-C58791E7D51A}" dt="2023-09-20T11:47:49.947" v="171" actId="47"/>
        <pc:sldMkLst>
          <pc:docMk/>
          <pc:sldMk cId="1646333051" sldId="1941"/>
        </pc:sldMkLst>
      </pc:sldChg>
      <pc:sldChg chg="addSp modSp add mod">
        <pc:chgData name="Willigen, R.F. van der (Rob)" userId="b43bdd62-7b82-48e9-86cd-c7c10e260c14" providerId="ADAL" clId="{AFD76540-7A1A-4644-B486-C58791E7D51A}" dt="2023-09-20T11:51:45.661" v="184" actId="1076"/>
        <pc:sldMkLst>
          <pc:docMk/>
          <pc:sldMk cId="2538182378" sldId="1941"/>
        </pc:sldMkLst>
        <pc:picChg chg="add mod">
          <ac:chgData name="Willigen, R.F. van der (Rob)" userId="b43bdd62-7b82-48e9-86cd-c7c10e260c14" providerId="ADAL" clId="{AFD76540-7A1A-4644-B486-C58791E7D51A}" dt="2023-09-20T11:51:45.661" v="184" actId="1076"/>
          <ac:picMkLst>
            <pc:docMk/>
            <pc:sldMk cId="2538182378" sldId="1941"/>
            <ac:picMk id="3" creationId="{CCE9E628-A69B-D034-C374-E855B721F9DC}"/>
          </ac:picMkLst>
        </pc:picChg>
      </pc:sldChg>
      <pc:sldChg chg="addSp modSp add mod">
        <pc:chgData name="Willigen, R.F. van der (Rob)" userId="b43bdd62-7b82-48e9-86cd-c7c10e260c14" providerId="ADAL" clId="{AFD76540-7A1A-4644-B486-C58791E7D51A}" dt="2023-09-20T11:52:13.052" v="189" actId="1076"/>
        <pc:sldMkLst>
          <pc:docMk/>
          <pc:sldMk cId="3941369171" sldId="1942"/>
        </pc:sldMkLst>
        <pc:picChg chg="add mod">
          <ac:chgData name="Willigen, R.F. van der (Rob)" userId="b43bdd62-7b82-48e9-86cd-c7c10e260c14" providerId="ADAL" clId="{AFD76540-7A1A-4644-B486-C58791E7D51A}" dt="2023-09-20T11:52:13.052" v="189" actId="1076"/>
          <ac:picMkLst>
            <pc:docMk/>
            <pc:sldMk cId="3941369171" sldId="1942"/>
            <ac:picMk id="3" creationId="{39D72EA7-9E20-2ECD-1489-15718F57348F}"/>
          </ac:picMkLst>
        </pc:picChg>
      </pc:sldChg>
      <pc:sldChg chg="add">
        <pc:chgData name="Willigen, R.F. van der (Rob)" userId="b43bdd62-7b82-48e9-86cd-c7c10e260c14" providerId="ADAL" clId="{AFD76540-7A1A-4644-B486-C58791E7D51A}" dt="2023-09-20T11:55:34.522" v="190"/>
        <pc:sldMkLst>
          <pc:docMk/>
          <pc:sldMk cId="146585510" sldId="1943"/>
        </pc:sldMkLst>
      </pc:sldChg>
      <pc:sldChg chg="addSp delSp modSp add mod">
        <pc:chgData name="Willigen, R.F. van der (Rob)" userId="b43bdd62-7b82-48e9-86cd-c7c10e260c14" providerId="ADAL" clId="{AFD76540-7A1A-4644-B486-C58791E7D51A}" dt="2023-09-20T13:17:29.925" v="206"/>
        <pc:sldMkLst>
          <pc:docMk/>
          <pc:sldMk cId="3791153019" sldId="1944"/>
        </pc:sldMkLst>
        <pc:picChg chg="del">
          <ac:chgData name="Willigen, R.F. van der (Rob)" userId="b43bdd62-7b82-48e9-86cd-c7c10e260c14" providerId="ADAL" clId="{AFD76540-7A1A-4644-B486-C58791E7D51A}" dt="2023-09-20T11:56:10.019" v="192" actId="478"/>
          <ac:picMkLst>
            <pc:docMk/>
            <pc:sldMk cId="3791153019" sldId="1944"/>
            <ac:picMk id="2" creationId="{B1AA3585-CA57-4314-8DEB-BC2A5E0E828B}"/>
          </ac:picMkLst>
        </pc:picChg>
        <pc:picChg chg="del">
          <ac:chgData name="Willigen, R.F. van der (Rob)" userId="b43bdd62-7b82-48e9-86cd-c7c10e260c14" providerId="ADAL" clId="{AFD76540-7A1A-4644-B486-C58791E7D51A}" dt="2023-09-20T11:56:11.458" v="193" actId="478"/>
          <ac:picMkLst>
            <pc:docMk/>
            <pc:sldMk cId="3791153019" sldId="1944"/>
            <ac:picMk id="3" creationId="{6C30AD9F-B479-2603-6156-F4F84140C2EB}"/>
          </ac:picMkLst>
        </pc:picChg>
        <pc:picChg chg="add mod">
          <ac:chgData name="Willigen, R.F. van der (Rob)" userId="b43bdd62-7b82-48e9-86cd-c7c10e260c14" providerId="ADAL" clId="{AFD76540-7A1A-4644-B486-C58791E7D51A}" dt="2023-09-20T11:56:26.983" v="196" actId="1076"/>
          <ac:picMkLst>
            <pc:docMk/>
            <pc:sldMk cId="3791153019" sldId="1944"/>
            <ac:picMk id="8" creationId="{17DE1791-5DDC-343F-6211-9675DAC19D54}"/>
          </ac:picMkLst>
        </pc:picChg>
        <pc:picChg chg="add mod">
          <ac:chgData name="Willigen, R.F. van der (Rob)" userId="b43bdd62-7b82-48e9-86cd-c7c10e260c14" providerId="ADAL" clId="{AFD76540-7A1A-4644-B486-C58791E7D51A}" dt="2023-09-20T13:17:29.925" v="206"/>
          <ac:picMkLst>
            <pc:docMk/>
            <pc:sldMk cId="3791153019" sldId="1944"/>
            <ac:picMk id="9" creationId="{2FFF11C7-1B65-F045-B2C8-710131872D11}"/>
          </ac:picMkLst>
        </pc:picChg>
      </pc:sldChg>
    </pc:docChg>
  </pc:docChgLst>
  <pc:docChgLst>
    <pc:chgData name="Willigen, R.F. van der (Rob)" userId="b43bdd62-7b82-48e9-86cd-c7c10e260c14" providerId="ADAL" clId="{E60C6244-D6E2-244B-BF13-4220EBF75B44}"/>
    <pc:docChg chg="custSel addSld modSld">
      <pc:chgData name="Willigen, R.F. van der (Rob)" userId="b43bdd62-7b82-48e9-86cd-c7c10e260c14" providerId="ADAL" clId="{E60C6244-D6E2-244B-BF13-4220EBF75B44}" dt="2022-11-04T08:44:04.925" v="6"/>
      <pc:docMkLst>
        <pc:docMk/>
      </pc:docMkLst>
      <pc:sldChg chg="modSp mod">
        <pc:chgData name="Willigen, R.F. van der (Rob)" userId="b43bdd62-7b82-48e9-86cd-c7c10e260c14" providerId="ADAL" clId="{E60C6244-D6E2-244B-BF13-4220EBF75B44}" dt="2022-11-04T08:42:04.792" v="3" actId="1036"/>
        <pc:sldMkLst>
          <pc:docMk/>
          <pc:sldMk cId="454509505" sldId="1445"/>
        </pc:sldMkLst>
        <pc:picChg chg="mod">
          <ac:chgData name="Willigen, R.F. van der (Rob)" userId="b43bdd62-7b82-48e9-86cd-c7c10e260c14" providerId="ADAL" clId="{E60C6244-D6E2-244B-BF13-4220EBF75B44}" dt="2022-11-04T08:42:04.792" v="3" actId="1036"/>
          <ac:picMkLst>
            <pc:docMk/>
            <pc:sldMk cId="454509505" sldId="1445"/>
            <ac:picMk id="9" creationId="{28D2CB94-8819-4586-BCB3-2B8035A79FAE}"/>
          </ac:picMkLst>
        </pc:picChg>
      </pc:sldChg>
      <pc:sldChg chg="addSp delSp modSp">
        <pc:chgData name="Willigen, R.F. van der (Rob)" userId="b43bdd62-7b82-48e9-86cd-c7c10e260c14" providerId="ADAL" clId="{E60C6244-D6E2-244B-BF13-4220EBF75B44}" dt="2022-11-04T08:44:04.925" v="6"/>
        <pc:sldMkLst>
          <pc:docMk/>
          <pc:sldMk cId="3609136816" sldId="1739"/>
        </pc:sldMkLst>
        <pc:picChg chg="add del mod">
          <ac:chgData name="Willigen, R.F. van der (Rob)" userId="b43bdd62-7b82-48e9-86cd-c7c10e260c14" providerId="ADAL" clId="{E60C6244-D6E2-244B-BF13-4220EBF75B44}" dt="2022-11-04T08:43:41.886" v="5"/>
          <ac:picMkLst>
            <pc:docMk/>
            <pc:sldMk cId="3609136816" sldId="1739"/>
            <ac:picMk id="4" creationId="{34575FD8-B7E8-C26A-35DC-479FCB4A3661}"/>
          </ac:picMkLst>
        </pc:picChg>
        <pc:picChg chg="add mod">
          <ac:chgData name="Willigen, R.F. van der (Rob)" userId="b43bdd62-7b82-48e9-86cd-c7c10e260c14" providerId="ADAL" clId="{E60C6244-D6E2-244B-BF13-4220EBF75B44}" dt="2022-11-04T08:44:04.925" v="6"/>
          <ac:picMkLst>
            <pc:docMk/>
            <pc:sldMk cId="3609136816" sldId="1739"/>
            <ac:picMk id="5" creationId="{88CA47DA-3A0E-D871-5EE9-7BB563662E14}"/>
          </ac:picMkLst>
        </pc:picChg>
      </pc:sldChg>
      <pc:sldChg chg="addSp delSp modSp mod delAnim modAnim">
        <pc:chgData name="Willigen, R.F. van der (Rob)" userId="b43bdd62-7b82-48e9-86cd-c7c10e260c14" providerId="ADAL" clId="{E60C6244-D6E2-244B-BF13-4220EBF75B44}" dt="2022-11-04T08:35:17.864" v="2" actId="478"/>
        <pc:sldMkLst>
          <pc:docMk/>
          <pc:sldMk cId="2434752152" sldId="1762"/>
        </pc:sldMkLst>
        <pc:picChg chg="add del mod">
          <ac:chgData name="Willigen, R.F. van der (Rob)" userId="b43bdd62-7b82-48e9-86cd-c7c10e260c14" providerId="ADAL" clId="{E60C6244-D6E2-244B-BF13-4220EBF75B44}" dt="2022-11-04T08:35:17.864" v="2" actId="478"/>
          <ac:picMkLst>
            <pc:docMk/>
            <pc:sldMk cId="2434752152" sldId="1762"/>
            <ac:picMk id="3" creationId="{5D325853-9873-55A7-3DDD-BABDF977B2D9}"/>
          </ac:picMkLst>
        </pc:picChg>
      </pc:sldChg>
      <pc:sldChg chg="add">
        <pc:chgData name="Willigen, R.F. van der (Rob)" userId="b43bdd62-7b82-48e9-86cd-c7c10e260c14" providerId="ADAL" clId="{E60C6244-D6E2-244B-BF13-4220EBF75B44}" dt="2022-11-04T08:35:12.360" v="1"/>
        <pc:sldMkLst>
          <pc:docMk/>
          <pc:sldMk cId="4165674168" sldId="1785"/>
        </pc:sldMkLst>
      </pc:sldChg>
    </pc:docChg>
  </pc:docChgLst>
  <pc:docChgLst>
    <pc:chgData name="Willigen, R.F. van der (Rob)" userId="b43bdd62-7b82-48e9-86cd-c7c10e260c14" providerId="ADAL" clId="{98E2C9B7-18F0-4032-825B-B6571019634D}"/>
    <pc:docChg chg="undo custSel addSld delSld modSld sldOrd addMainMaster delMainMaster">
      <pc:chgData name="Willigen, R.F. van der (Rob)" userId="b43bdd62-7b82-48e9-86cd-c7c10e260c14" providerId="ADAL" clId="{98E2C9B7-18F0-4032-825B-B6571019634D}" dt="2022-06-01T16:44:24.550" v="812" actId="1076"/>
      <pc:docMkLst>
        <pc:docMk/>
      </pc:docMkLst>
      <pc:sldChg chg="add">
        <pc:chgData name="Willigen, R.F. van der (Rob)" userId="b43bdd62-7b82-48e9-86cd-c7c10e260c14" providerId="ADAL" clId="{98E2C9B7-18F0-4032-825B-B6571019634D}" dt="2022-06-01T16:27:46.459" v="795"/>
        <pc:sldMkLst>
          <pc:docMk/>
          <pc:sldMk cId="0" sldId="261"/>
        </pc:sldMkLst>
      </pc:sldChg>
      <pc:sldChg chg="add">
        <pc:chgData name="Willigen, R.F. van der (Rob)" userId="b43bdd62-7b82-48e9-86cd-c7c10e260c14" providerId="ADAL" clId="{98E2C9B7-18F0-4032-825B-B6571019634D}" dt="2022-06-01T16:27:46.459" v="795"/>
        <pc:sldMkLst>
          <pc:docMk/>
          <pc:sldMk cId="0" sldId="262"/>
        </pc:sldMkLst>
      </pc:sldChg>
      <pc:sldChg chg="addSp delSp modSp mod ord">
        <pc:chgData name="Willigen, R.F. van der (Rob)" userId="b43bdd62-7b82-48e9-86cd-c7c10e260c14" providerId="ADAL" clId="{98E2C9B7-18F0-4032-825B-B6571019634D}" dt="2022-06-01T13:09:31.421" v="325"/>
        <pc:sldMkLst>
          <pc:docMk/>
          <pc:sldMk cId="911213409" sldId="263"/>
        </pc:sldMkLst>
        <pc:picChg chg="del">
          <ac:chgData name="Willigen, R.F. van der (Rob)" userId="b43bdd62-7b82-48e9-86cd-c7c10e260c14" providerId="ADAL" clId="{98E2C9B7-18F0-4032-825B-B6571019634D}" dt="2022-06-01T13:07:09.496" v="322" actId="478"/>
          <ac:picMkLst>
            <pc:docMk/>
            <pc:sldMk cId="911213409" sldId="263"/>
            <ac:picMk id="3" creationId="{00000000-0000-0000-0000-000000000000}"/>
          </ac:picMkLst>
        </pc:picChg>
        <pc:picChg chg="add mod">
          <ac:chgData name="Willigen, R.F. van der (Rob)" userId="b43bdd62-7b82-48e9-86cd-c7c10e260c14" providerId="ADAL" clId="{98E2C9B7-18F0-4032-825B-B6571019634D}" dt="2022-06-01T13:08:56.805" v="323"/>
          <ac:picMkLst>
            <pc:docMk/>
            <pc:sldMk cId="911213409" sldId="263"/>
            <ac:picMk id="1026" creationId="{8AED9F6E-7F4E-461D-9FFB-475A5BA60E58}"/>
          </ac:picMkLst>
        </pc:picChg>
      </pc:sldChg>
      <pc:sldChg chg="add">
        <pc:chgData name="Willigen, R.F. van der (Rob)" userId="b43bdd62-7b82-48e9-86cd-c7c10e260c14" providerId="ADAL" clId="{98E2C9B7-18F0-4032-825B-B6571019634D}" dt="2022-06-01T16:27:46.459" v="795"/>
        <pc:sldMkLst>
          <pc:docMk/>
          <pc:sldMk cId="0" sldId="264"/>
        </pc:sldMkLst>
      </pc:sldChg>
      <pc:sldChg chg="add">
        <pc:chgData name="Willigen, R.F. van der (Rob)" userId="b43bdd62-7b82-48e9-86cd-c7c10e260c14" providerId="ADAL" clId="{98E2C9B7-18F0-4032-825B-B6571019634D}" dt="2022-06-01T16:27:46.459" v="795"/>
        <pc:sldMkLst>
          <pc:docMk/>
          <pc:sldMk cId="0" sldId="265"/>
        </pc:sldMkLst>
      </pc:sldChg>
      <pc:sldChg chg="del ord">
        <pc:chgData name="Willigen, R.F. van der (Rob)" userId="b43bdd62-7b82-48e9-86cd-c7c10e260c14" providerId="ADAL" clId="{98E2C9B7-18F0-4032-825B-B6571019634D}" dt="2022-06-01T14:31:31.115" v="499" actId="47"/>
        <pc:sldMkLst>
          <pc:docMk/>
          <pc:sldMk cId="1693399524" sldId="265"/>
        </pc:sldMkLst>
      </pc:sldChg>
      <pc:sldChg chg="add">
        <pc:chgData name="Willigen, R.F. van der (Rob)" userId="b43bdd62-7b82-48e9-86cd-c7c10e260c14" providerId="ADAL" clId="{98E2C9B7-18F0-4032-825B-B6571019634D}" dt="2022-06-01T16:27:46.459" v="795"/>
        <pc:sldMkLst>
          <pc:docMk/>
          <pc:sldMk cId="0" sldId="266"/>
        </pc:sldMkLst>
      </pc:sldChg>
      <pc:sldChg chg="del ord">
        <pc:chgData name="Willigen, R.F. van der (Rob)" userId="b43bdd62-7b82-48e9-86cd-c7c10e260c14" providerId="ADAL" clId="{98E2C9B7-18F0-4032-825B-B6571019634D}" dt="2022-06-01T14:31:31.115" v="499" actId="47"/>
        <pc:sldMkLst>
          <pc:docMk/>
          <pc:sldMk cId="1297847805" sldId="266"/>
        </pc:sldMkLst>
      </pc:sldChg>
      <pc:sldChg chg="add">
        <pc:chgData name="Willigen, R.F. van der (Rob)" userId="b43bdd62-7b82-48e9-86cd-c7c10e260c14" providerId="ADAL" clId="{98E2C9B7-18F0-4032-825B-B6571019634D}" dt="2022-06-01T16:27:46.459" v="795"/>
        <pc:sldMkLst>
          <pc:docMk/>
          <pc:sldMk cId="0" sldId="267"/>
        </pc:sldMkLst>
      </pc:sldChg>
      <pc:sldChg chg="del ord">
        <pc:chgData name="Willigen, R.F. van der (Rob)" userId="b43bdd62-7b82-48e9-86cd-c7c10e260c14" providerId="ADAL" clId="{98E2C9B7-18F0-4032-825B-B6571019634D}" dt="2022-06-01T14:31:31.115" v="499" actId="47"/>
        <pc:sldMkLst>
          <pc:docMk/>
          <pc:sldMk cId="3660947452" sldId="267"/>
        </pc:sldMkLst>
      </pc:sldChg>
      <pc:sldChg chg="del ord">
        <pc:chgData name="Willigen, R.F. van der (Rob)" userId="b43bdd62-7b82-48e9-86cd-c7c10e260c14" providerId="ADAL" clId="{98E2C9B7-18F0-4032-825B-B6571019634D}" dt="2022-06-01T14:31:31.115" v="499" actId="47"/>
        <pc:sldMkLst>
          <pc:docMk/>
          <pc:sldMk cId="1050948609" sldId="268"/>
        </pc:sldMkLst>
      </pc:sldChg>
      <pc:sldChg chg="del ord">
        <pc:chgData name="Willigen, R.F. van der (Rob)" userId="b43bdd62-7b82-48e9-86cd-c7c10e260c14" providerId="ADAL" clId="{98E2C9B7-18F0-4032-825B-B6571019634D}" dt="2022-06-01T14:31:31.115" v="499" actId="47"/>
        <pc:sldMkLst>
          <pc:docMk/>
          <pc:sldMk cId="516424049" sldId="269"/>
        </pc:sldMkLst>
      </pc:sldChg>
      <pc:sldChg chg="addSp delSp modSp mod ord">
        <pc:chgData name="Willigen, R.F. van der (Rob)" userId="b43bdd62-7b82-48e9-86cd-c7c10e260c14" providerId="ADAL" clId="{98E2C9B7-18F0-4032-825B-B6571019634D}" dt="2022-06-01T15:00:58.346" v="620" actId="1076"/>
        <pc:sldMkLst>
          <pc:docMk/>
          <pc:sldMk cId="386360539" sldId="270"/>
        </pc:sldMkLst>
        <pc:spChg chg="del">
          <ac:chgData name="Willigen, R.F. van der (Rob)" userId="b43bdd62-7b82-48e9-86cd-c7c10e260c14" providerId="ADAL" clId="{98E2C9B7-18F0-4032-825B-B6571019634D}" dt="2022-06-01T14:50:17.754" v="579" actId="478"/>
          <ac:spMkLst>
            <pc:docMk/>
            <pc:sldMk cId="386360539" sldId="270"/>
            <ac:spMk id="3"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4"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5"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6"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7"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8" creationId="{00000000-0000-0000-0000-000000000000}"/>
          </ac:spMkLst>
        </pc:spChg>
        <pc:spChg chg="add del mod">
          <ac:chgData name="Willigen, R.F. van der (Rob)" userId="b43bdd62-7b82-48e9-86cd-c7c10e260c14" providerId="ADAL" clId="{98E2C9B7-18F0-4032-825B-B6571019634D}" dt="2022-06-01T12:27:39.780" v="182"/>
          <ac:spMkLst>
            <pc:docMk/>
            <pc:sldMk cId="386360539" sldId="270"/>
            <ac:spMk id="10" creationId="{9084FA49-B2DA-40C3-87CD-91668D66035B}"/>
          </ac:spMkLst>
        </pc:spChg>
        <pc:spChg chg="add del mod">
          <ac:chgData name="Willigen, R.F. van der (Rob)" userId="b43bdd62-7b82-48e9-86cd-c7c10e260c14" providerId="ADAL" clId="{98E2C9B7-18F0-4032-825B-B6571019634D}" dt="2022-06-01T14:59:02.562" v="610" actId="478"/>
          <ac:spMkLst>
            <pc:docMk/>
            <pc:sldMk cId="386360539" sldId="270"/>
            <ac:spMk id="14" creationId="{0C0B83E4-BD82-4D04-AB9C-A96A6A167E8E}"/>
          </ac:spMkLst>
        </pc:spChg>
        <pc:picChg chg="del">
          <ac:chgData name="Willigen, R.F. van der (Rob)" userId="b43bdd62-7b82-48e9-86cd-c7c10e260c14" providerId="ADAL" clId="{98E2C9B7-18F0-4032-825B-B6571019634D}" dt="2022-06-01T14:50:24.570" v="582" actId="478"/>
          <ac:picMkLst>
            <pc:docMk/>
            <pc:sldMk cId="386360539" sldId="270"/>
            <ac:picMk id="9" creationId="{00000000-0000-0000-0000-000000000000}"/>
          </ac:picMkLst>
        </pc:picChg>
        <pc:picChg chg="add del mod">
          <ac:chgData name="Willigen, R.F. van der (Rob)" userId="b43bdd62-7b82-48e9-86cd-c7c10e260c14" providerId="ADAL" clId="{98E2C9B7-18F0-4032-825B-B6571019634D}" dt="2022-06-01T14:50:18.737" v="580" actId="478"/>
          <ac:picMkLst>
            <pc:docMk/>
            <pc:sldMk cId="386360539" sldId="270"/>
            <ac:picMk id="11" creationId="{06530EA0-3A3B-4F56-8094-C0FCCFEA1E60}"/>
          </ac:picMkLst>
        </pc:picChg>
        <pc:picChg chg="add del mod">
          <ac:chgData name="Willigen, R.F. van der (Rob)" userId="b43bdd62-7b82-48e9-86cd-c7c10e260c14" providerId="ADAL" clId="{98E2C9B7-18F0-4032-825B-B6571019634D}" dt="2022-06-01T14:58:59.826" v="609" actId="478"/>
          <ac:picMkLst>
            <pc:docMk/>
            <pc:sldMk cId="386360539" sldId="270"/>
            <ac:picMk id="12" creationId="{FD74FD58-5A12-4BA2-B6F7-2203DE2039F1}"/>
          </ac:picMkLst>
        </pc:picChg>
        <pc:picChg chg="add del mod modCrop">
          <ac:chgData name="Willigen, R.F. van der (Rob)" userId="b43bdd62-7b82-48e9-86cd-c7c10e260c14" providerId="ADAL" clId="{98E2C9B7-18F0-4032-825B-B6571019634D}" dt="2022-06-01T14:59:05.178" v="611" actId="478"/>
          <ac:picMkLst>
            <pc:docMk/>
            <pc:sldMk cId="386360539" sldId="270"/>
            <ac:picMk id="16" creationId="{90588BEF-C324-4431-92BC-4358F558E343}"/>
          </ac:picMkLst>
        </pc:picChg>
        <pc:picChg chg="add del">
          <ac:chgData name="Willigen, R.F. van der (Rob)" userId="b43bdd62-7b82-48e9-86cd-c7c10e260c14" providerId="ADAL" clId="{98E2C9B7-18F0-4032-825B-B6571019634D}" dt="2022-06-01T14:58:02.212" v="604" actId="22"/>
          <ac:picMkLst>
            <pc:docMk/>
            <pc:sldMk cId="386360539" sldId="270"/>
            <ac:picMk id="18" creationId="{0E98D668-BC89-4815-BA4D-D541414FD24C}"/>
          </ac:picMkLst>
        </pc:picChg>
        <pc:picChg chg="add mod">
          <ac:chgData name="Willigen, R.F. van der (Rob)" userId="b43bdd62-7b82-48e9-86cd-c7c10e260c14" providerId="ADAL" clId="{98E2C9B7-18F0-4032-825B-B6571019634D}" dt="2022-06-01T15:00:58.346" v="620" actId="1076"/>
          <ac:picMkLst>
            <pc:docMk/>
            <pc:sldMk cId="386360539" sldId="270"/>
            <ac:picMk id="19" creationId="{1E44EA86-102F-4FED-84FB-090A85A432C8}"/>
          </ac:picMkLst>
        </pc:picChg>
        <pc:picChg chg="add mod">
          <ac:chgData name="Willigen, R.F. van der (Rob)" userId="b43bdd62-7b82-48e9-86cd-c7c10e260c14" providerId="ADAL" clId="{98E2C9B7-18F0-4032-825B-B6571019634D}" dt="2022-06-01T15:00:49.770" v="619" actId="1076"/>
          <ac:picMkLst>
            <pc:docMk/>
            <pc:sldMk cId="386360539" sldId="270"/>
            <ac:picMk id="21" creationId="{7FD638CF-515C-48FA-9912-B1DD17B626BA}"/>
          </ac:picMkLst>
        </pc:picChg>
        <pc:picChg chg="add mod ord">
          <ac:chgData name="Willigen, R.F. van der (Rob)" userId="b43bdd62-7b82-48e9-86cd-c7c10e260c14" providerId="ADAL" clId="{98E2C9B7-18F0-4032-825B-B6571019634D}" dt="2022-06-01T15:00:44.874" v="618" actId="14100"/>
          <ac:picMkLst>
            <pc:docMk/>
            <pc:sldMk cId="386360539" sldId="270"/>
            <ac:picMk id="23" creationId="{A14AD6A9-8DFC-4C0C-B979-E365637FCD48}"/>
          </ac:picMkLst>
        </pc:picChg>
      </pc:sldChg>
      <pc:sldChg chg="add del">
        <pc:chgData name="Willigen, R.F. van der (Rob)" userId="b43bdd62-7b82-48e9-86cd-c7c10e260c14" providerId="ADAL" clId="{98E2C9B7-18F0-4032-825B-B6571019634D}" dt="2022-06-01T14:31:31.115" v="499" actId="47"/>
        <pc:sldMkLst>
          <pc:docMk/>
          <pc:sldMk cId="1973093630" sldId="271"/>
        </pc:sldMkLst>
      </pc:sldChg>
      <pc:sldChg chg="add del">
        <pc:chgData name="Willigen, R.F. van der (Rob)" userId="b43bdd62-7b82-48e9-86cd-c7c10e260c14" providerId="ADAL" clId="{98E2C9B7-18F0-4032-825B-B6571019634D}" dt="2022-06-01T14:31:31.115" v="499" actId="47"/>
        <pc:sldMkLst>
          <pc:docMk/>
          <pc:sldMk cId="3016756449" sldId="272"/>
        </pc:sldMkLst>
      </pc:sldChg>
      <pc:sldChg chg="add del">
        <pc:chgData name="Willigen, R.F. van der (Rob)" userId="b43bdd62-7b82-48e9-86cd-c7c10e260c14" providerId="ADAL" clId="{98E2C9B7-18F0-4032-825B-B6571019634D}" dt="2022-06-01T14:31:31.115" v="499" actId="47"/>
        <pc:sldMkLst>
          <pc:docMk/>
          <pc:sldMk cId="4278803500" sldId="273"/>
        </pc:sldMkLst>
      </pc:sldChg>
      <pc:sldChg chg="add del">
        <pc:chgData name="Willigen, R.F. van der (Rob)" userId="b43bdd62-7b82-48e9-86cd-c7c10e260c14" providerId="ADAL" clId="{98E2C9B7-18F0-4032-825B-B6571019634D}" dt="2022-06-01T14:31:31.115" v="499" actId="47"/>
        <pc:sldMkLst>
          <pc:docMk/>
          <pc:sldMk cId="3804699071" sldId="274"/>
        </pc:sldMkLst>
      </pc:sldChg>
      <pc:sldChg chg="addSp modSp add del ord">
        <pc:chgData name="Willigen, R.F. van der (Rob)" userId="b43bdd62-7b82-48e9-86cd-c7c10e260c14" providerId="ADAL" clId="{98E2C9B7-18F0-4032-825B-B6571019634D}" dt="2022-06-01T14:31:31.115" v="499" actId="47"/>
        <pc:sldMkLst>
          <pc:docMk/>
          <pc:sldMk cId="3421636818" sldId="276"/>
        </pc:sldMkLst>
        <pc:picChg chg="add mod">
          <ac:chgData name="Willigen, R.F. van der (Rob)" userId="b43bdd62-7b82-48e9-86cd-c7c10e260c14" providerId="ADAL" clId="{98E2C9B7-18F0-4032-825B-B6571019634D}" dt="2022-06-01T12:29:43.340" v="189"/>
          <ac:picMkLst>
            <pc:docMk/>
            <pc:sldMk cId="3421636818" sldId="276"/>
            <ac:picMk id="7" creationId="{FBBE0204-1D50-4597-87E8-798BD38E95B4}"/>
          </ac:picMkLst>
        </pc:picChg>
      </pc:sldChg>
      <pc:sldChg chg="add del">
        <pc:chgData name="Willigen, R.F. van der (Rob)" userId="b43bdd62-7b82-48e9-86cd-c7c10e260c14" providerId="ADAL" clId="{98E2C9B7-18F0-4032-825B-B6571019634D}" dt="2022-06-01T14:31:31.115" v="499" actId="47"/>
        <pc:sldMkLst>
          <pc:docMk/>
          <pc:sldMk cId="4147653147" sldId="287"/>
        </pc:sldMkLst>
      </pc:sldChg>
      <pc:sldChg chg="add del">
        <pc:chgData name="Willigen, R.F. van der (Rob)" userId="b43bdd62-7b82-48e9-86cd-c7c10e260c14" providerId="ADAL" clId="{98E2C9B7-18F0-4032-825B-B6571019634D}" dt="2022-06-01T14:31:31.115" v="499" actId="47"/>
        <pc:sldMkLst>
          <pc:docMk/>
          <pc:sldMk cId="594679060" sldId="288"/>
        </pc:sldMkLst>
      </pc:sldChg>
      <pc:sldChg chg="add del">
        <pc:chgData name="Willigen, R.F. van der (Rob)" userId="b43bdd62-7b82-48e9-86cd-c7c10e260c14" providerId="ADAL" clId="{98E2C9B7-18F0-4032-825B-B6571019634D}" dt="2022-06-01T14:31:31.115" v="499" actId="47"/>
        <pc:sldMkLst>
          <pc:docMk/>
          <pc:sldMk cId="4119176884" sldId="289"/>
        </pc:sldMkLst>
      </pc:sldChg>
      <pc:sldChg chg="add del">
        <pc:chgData name="Willigen, R.F. van der (Rob)" userId="b43bdd62-7b82-48e9-86cd-c7c10e260c14" providerId="ADAL" clId="{98E2C9B7-18F0-4032-825B-B6571019634D}" dt="2022-06-01T14:31:31.115" v="499" actId="47"/>
        <pc:sldMkLst>
          <pc:docMk/>
          <pc:sldMk cId="1268606698" sldId="290"/>
        </pc:sldMkLst>
      </pc:sldChg>
      <pc:sldChg chg="add del">
        <pc:chgData name="Willigen, R.F. van der (Rob)" userId="b43bdd62-7b82-48e9-86cd-c7c10e260c14" providerId="ADAL" clId="{98E2C9B7-18F0-4032-825B-B6571019634D}" dt="2022-06-01T14:31:31.115" v="499" actId="47"/>
        <pc:sldMkLst>
          <pc:docMk/>
          <pc:sldMk cId="2972441559" sldId="291"/>
        </pc:sldMkLst>
      </pc:sldChg>
      <pc:sldChg chg="add del">
        <pc:chgData name="Willigen, R.F. van der (Rob)" userId="b43bdd62-7b82-48e9-86cd-c7c10e260c14" providerId="ADAL" clId="{98E2C9B7-18F0-4032-825B-B6571019634D}" dt="2022-06-01T14:31:31.115" v="499" actId="47"/>
        <pc:sldMkLst>
          <pc:docMk/>
          <pc:sldMk cId="1118928247" sldId="292"/>
        </pc:sldMkLst>
      </pc:sldChg>
      <pc:sldChg chg="add del">
        <pc:chgData name="Willigen, R.F. van der (Rob)" userId="b43bdd62-7b82-48e9-86cd-c7c10e260c14" providerId="ADAL" clId="{98E2C9B7-18F0-4032-825B-B6571019634D}" dt="2022-06-01T14:31:31.115" v="499" actId="47"/>
        <pc:sldMkLst>
          <pc:docMk/>
          <pc:sldMk cId="3048681015" sldId="293"/>
        </pc:sldMkLst>
      </pc:sldChg>
      <pc:sldChg chg="add del">
        <pc:chgData name="Willigen, R.F. van der (Rob)" userId="b43bdd62-7b82-48e9-86cd-c7c10e260c14" providerId="ADAL" clId="{98E2C9B7-18F0-4032-825B-B6571019634D}" dt="2022-06-01T14:31:31.115" v="499" actId="47"/>
        <pc:sldMkLst>
          <pc:docMk/>
          <pc:sldMk cId="794110778" sldId="294"/>
        </pc:sldMkLst>
      </pc:sldChg>
      <pc:sldChg chg="add del">
        <pc:chgData name="Willigen, R.F. van der (Rob)" userId="b43bdd62-7b82-48e9-86cd-c7c10e260c14" providerId="ADAL" clId="{98E2C9B7-18F0-4032-825B-B6571019634D}" dt="2022-06-01T14:31:31.115" v="499" actId="47"/>
        <pc:sldMkLst>
          <pc:docMk/>
          <pc:sldMk cId="3076664" sldId="295"/>
        </pc:sldMkLst>
      </pc:sldChg>
      <pc:sldChg chg="add del">
        <pc:chgData name="Willigen, R.F. van der (Rob)" userId="b43bdd62-7b82-48e9-86cd-c7c10e260c14" providerId="ADAL" clId="{98E2C9B7-18F0-4032-825B-B6571019634D}" dt="2022-06-01T14:31:31.115" v="499" actId="47"/>
        <pc:sldMkLst>
          <pc:docMk/>
          <pc:sldMk cId="1227208080" sldId="296"/>
        </pc:sldMkLst>
      </pc:sldChg>
      <pc:sldChg chg="add del">
        <pc:chgData name="Willigen, R.F. van der (Rob)" userId="b43bdd62-7b82-48e9-86cd-c7c10e260c14" providerId="ADAL" clId="{98E2C9B7-18F0-4032-825B-B6571019634D}" dt="2022-06-01T14:31:31.115" v="499" actId="47"/>
        <pc:sldMkLst>
          <pc:docMk/>
          <pc:sldMk cId="2107391464" sldId="297"/>
        </pc:sldMkLst>
      </pc:sldChg>
      <pc:sldChg chg="add del">
        <pc:chgData name="Willigen, R.F. van der (Rob)" userId="b43bdd62-7b82-48e9-86cd-c7c10e260c14" providerId="ADAL" clId="{98E2C9B7-18F0-4032-825B-B6571019634D}" dt="2022-06-01T14:31:31.115" v="499" actId="47"/>
        <pc:sldMkLst>
          <pc:docMk/>
          <pc:sldMk cId="2041346941" sldId="298"/>
        </pc:sldMkLst>
      </pc:sldChg>
      <pc:sldChg chg="add del">
        <pc:chgData name="Willigen, R.F. van der (Rob)" userId="b43bdd62-7b82-48e9-86cd-c7c10e260c14" providerId="ADAL" clId="{98E2C9B7-18F0-4032-825B-B6571019634D}" dt="2022-06-01T14:31:31.115" v="499" actId="47"/>
        <pc:sldMkLst>
          <pc:docMk/>
          <pc:sldMk cId="1722698701" sldId="299"/>
        </pc:sldMkLst>
      </pc:sldChg>
      <pc:sldChg chg="add del">
        <pc:chgData name="Willigen, R.F. van der (Rob)" userId="b43bdd62-7b82-48e9-86cd-c7c10e260c14" providerId="ADAL" clId="{98E2C9B7-18F0-4032-825B-B6571019634D}" dt="2022-06-01T14:31:31.115" v="499" actId="47"/>
        <pc:sldMkLst>
          <pc:docMk/>
          <pc:sldMk cId="4271551666" sldId="300"/>
        </pc:sldMkLst>
      </pc:sldChg>
      <pc:sldChg chg="add del">
        <pc:chgData name="Willigen, R.F. van der (Rob)" userId="b43bdd62-7b82-48e9-86cd-c7c10e260c14" providerId="ADAL" clId="{98E2C9B7-18F0-4032-825B-B6571019634D}" dt="2022-06-01T14:31:31.115" v="499" actId="47"/>
        <pc:sldMkLst>
          <pc:docMk/>
          <pc:sldMk cId="2470391370" sldId="301"/>
        </pc:sldMkLst>
      </pc:sldChg>
      <pc:sldChg chg="add del">
        <pc:chgData name="Willigen, R.F. van der (Rob)" userId="b43bdd62-7b82-48e9-86cd-c7c10e260c14" providerId="ADAL" clId="{98E2C9B7-18F0-4032-825B-B6571019634D}" dt="2022-06-01T14:31:31.115" v="499" actId="47"/>
        <pc:sldMkLst>
          <pc:docMk/>
          <pc:sldMk cId="2896392425" sldId="302"/>
        </pc:sldMkLst>
      </pc:sldChg>
      <pc:sldChg chg="add del">
        <pc:chgData name="Willigen, R.F. van der (Rob)" userId="b43bdd62-7b82-48e9-86cd-c7c10e260c14" providerId="ADAL" clId="{98E2C9B7-18F0-4032-825B-B6571019634D}" dt="2022-06-01T14:31:31.115" v="499" actId="47"/>
        <pc:sldMkLst>
          <pc:docMk/>
          <pc:sldMk cId="2940759057" sldId="303"/>
        </pc:sldMkLst>
      </pc:sldChg>
      <pc:sldChg chg="add del">
        <pc:chgData name="Willigen, R.F. van der (Rob)" userId="b43bdd62-7b82-48e9-86cd-c7c10e260c14" providerId="ADAL" clId="{98E2C9B7-18F0-4032-825B-B6571019634D}" dt="2022-06-01T14:31:31.115" v="499" actId="47"/>
        <pc:sldMkLst>
          <pc:docMk/>
          <pc:sldMk cId="3597240265" sldId="304"/>
        </pc:sldMkLst>
      </pc:sldChg>
      <pc:sldChg chg="add del">
        <pc:chgData name="Willigen, R.F. van der (Rob)" userId="b43bdd62-7b82-48e9-86cd-c7c10e260c14" providerId="ADAL" clId="{98E2C9B7-18F0-4032-825B-B6571019634D}" dt="2022-06-01T14:31:31.115" v="499" actId="47"/>
        <pc:sldMkLst>
          <pc:docMk/>
          <pc:sldMk cId="1792118920" sldId="305"/>
        </pc:sldMkLst>
      </pc:sldChg>
      <pc:sldChg chg="add del">
        <pc:chgData name="Willigen, R.F. van der (Rob)" userId="b43bdd62-7b82-48e9-86cd-c7c10e260c14" providerId="ADAL" clId="{98E2C9B7-18F0-4032-825B-B6571019634D}" dt="2022-06-01T14:31:31.115" v="499" actId="47"/>
        <pc:sldMkLst>
          <pc:docMk/>
          <pc:sldMk cId="263724580" sldId="306"/>
        </pc:sldMkLst>
      </pc:sldChg>
      <pc:sldChg chg="add del">
        <pc:chgData name="Willigen, R.F. van der (Rob)" userId="b43bdd62-7b82-48e9-86cd-c7c10e260c14" providerId="ADAL" clId="{98E2C9B7-18F0-4032-825B-B6571019634D}" dt="2022-06-01T14:31:31.115" v="499" actId="47"/>
        <pc:sldMkLst>
          <pc:docMk/>
          <pc:sldMk cId="350722266" sldId="307"/>
        </pc:sldMkLst>
      </pc:sldChg>
      <pc:sldChg chg="add del">
        <pc:chgData name="Willigen, R.F. van der (Rob)" userId="b43bdd62-7b82-48e9-86cd-c7c10e260c14" providerId="ADAL" clId="{98E2C9B7-18F0-4032-825B-B6571019634D}" dt="2022-06-01T14:31:31.115" v="499" actId="47"/>
        <pc:sldMkLst>
          <pc:docMk/>
          <pc:sldMk cId="4246858772" sldId="308"/>
        </pc:sldMkLst>
      </pc:sldChg>
      <pc:sldChg chg="add del">
        <pc:chgData name="Willigen, R.F. van der (Rob)" userId="b43bdd62-7b82-48e9-86cd-c7c10e260c14" providerId="ADAL" clId="{98E2C9B7-18F0-4032-825B-B6571019634D}" dt="2022-06-01T14:31:31.115" v="499" actId="47"/>
        <pc:sldMkLst>
          <pc:docMk/>
          <pc:sldMk cId="3101431931" sldId="309"/>
        </pc:sldMkLst>
      </pc:sldChg>
      <pc:sldChg chg="add del">
        <pc:chgData name="Willigen, R.F. van der (Rob)" userId="b43bdd62-7b82-48e9-86cd-c7c10e260c14" providerId="ADAL" clId="{98E2C9B7-18F0-4032-825B-B6571019634D}" dt="2022-06-01T14:31:31.115" v="499" actId="47"/>
        <pc:sldMkLst>
          <pc:docMk/>
          <pc:sldMk cId="1741345647" sldId="310"/>
        </pc:sldMkLst>
      </pc:sldChg>
      <pc:sldChg chg="add del">
        <pc:chgData name="Willigen, R.F. van der (Rob)" userId="b43bdd62-7b82-48e9-86cd-c7c10e260c14" providerId="ADAL" clId="{98E2C9B7-18F0-4032-825B-B6571019634D}" dt="2022-06-01T14:31:31.115" v="499" actId="47"/>
        <pc:sldMkLst>
          <pc:docMk/>
          <pc:sldMk cId="1127099658" sldId="311"/>
        </pc:sldMkLst>
      </pc:sldChg>
      <pc:sldChg chg="add del">
        <pc:chgData name="Willigen, R.F. van der (Rob)" userId="b43bdd62-7b82-48e9-86cd-c7c10e260c14" providerId="ADAL" clId="{98E2C9B7-18F0-4032-825B-B6571019634D}" dt="2022-06-01T14:31:31.115" v="499" actId="47"/>
        <pc:sldMkLst>
          <pc:docMk/>
          <pc:sldMk cId="2007530474" sldId="312"/>
        </pc:sldMkLst>
      </pc:sldChg>
      <pc:sldChg chg="add del">
        <pc:chgData name="Willigen, R.F. van der (Rob)" userId="b43bdd62-7b82-48e9-86cd-c7c10e260c14" providerId="ADAL" clId="{98E2C9B7-18F0-4032-825B-B6571019634D}" dt="2022-06-01T14:31:31.115" v="499" actId="47"/>
        <pc:sldMkLst>
          <pc:docMk/>
          <pc:sldMk cId="113092901" sldId="313"/>
        </pc:sldMkLst>
      </pc:sldChg>
      <pc:sldChg chg="add del">
        <pc:chgData name="Willigen, R.F. van der (Rob)" userId="b43bdd62-7b82-48e9-86cd-c7c10e260c14" providerId="ADAL" clId="{98E2C9B7-18F0-4032-825B-B6571019634D}" dt="2022-06-01T14:31:31.115" v="499" actId="47"/>
        <pc:sldMkLst>
          <pc:docMk/>
          <pc:sldMk cId="751148317" sldId="314"/>
        </pc:sldMkLst>
      </pc:sldChg>
      <pc:sldChg chg="del">
        <pc:chgData name="Willigen, R.F. van der (Rob)" userId="b43bdd62-7b82-48e9-86cd-c7c10e260c14" providerId="ADAL" clId="{98E2C9B7-18F0-4032-825B-B6571019634D}" dt="2022-06-01T12:51:46.290" v="223" actId="47"/>
        <pc:sldMkLst>
          <pc:docMk/>
          <pc:sldMk cId="1518180293" sldId="323"/>
        </pc:sldMkLst>
      </pc:sldChg>
      <pc:sldChg chg="del">
        <pc:chgData name="Willigen, R.F. van der (Rob)" userId="b43bdd62-7b82-48e9-86cd-c7c10e260c14" providerId="ADAL" clId="{98E2C9B7-18F0-4032-825B-B6571019634D}" dt="2022-06-01T12:51:46.290" v="223" actId="47"/>
        <pc:sldMkLst>
          <pc:docMk/>
          <pc:sldMk cId="434122028" sldId="324"/>
        </pc:sldMkLst>
      </pc:sldChg>
      <pc:sldChg chg="del">
        <pc:chgData name="Willigen, R.F. van der (Rob)" userId="b43bdd62-7b82-48e9-86cd-c7c10e260c14" providerId="ADAL" clId="{98E2C9B7-18F0-4032-825B-B6571019634D}" dt="2022-06-01T12:51:46.290" v="223" actId="47"/>
        <pc:sldMkLst>
          <pc:docMk/>
          <pc:sldMk cId="1656551466" sldId="325"/>
        </pc:sldMkLst>
      </pc:sldChg>
      <pc:sldChg chg="del">
        <pc:chgData name="Willigen, R.F. van der (Rob)" userId="b43bdd62-7b82-48e9-86cd-c7c10e260c14" providerId="ADAL" clId="{98E2C9B7-18F0-4032-825B-B6571019634D}" dt="2022-06-01T12:51:46.290" v="223" actId="47"/>
        <pc:sldMkLst>
          <pc:docMk/>
          <pc:sldMk cId="2490530146" sldId="326"/>
        </pc:sldMkLst>
      </pc:sldChg>
      <pc:sldChg chg="del">
        <pc:chgData name="Willigen, R.F. van der (Rob)" userId="b43bdd62-7b82-48e9-86cd-c7c10e260c14" providerId="ADAL" clId="{98E2C9B7-18F0-4032-825B-B6571019634D}" dt="2022-06-01T12:51:46.290" v="223" actId="47"/>
        <pc:sldMkLst>
          <pc:docMk/>
          <pc:sldMk cId="2471658446" sldId="327"/>
        </pc:sldMkLst>
      </pc:sldChg>
      <pc:sldChg chg="modSp del mod">
        <pc:chgData name="Willigen, R.F. van der (Rob)" userId="b43bdd62-7b82-48e9-86cd-c7c10e260c14" providerId="ADAL" clId="{98E2C9B7-18F0-4032-825B-B6571019634D}" dt="2022-06-01T12:26:03.999" v="174" actId="47"/>
        <pc:sldMkLst>
          <pc:docMk/>
          <pc:sldMk cId="403535621" sldId="370"/>
        </pc:sldMkLst>
        <pc:spChg chg="mod">
          <ac:chgData name="Willigen, R.F. van der (Rob)" userId="b43bdd62-7b82-48e9-86cd-c7c10e260c14" providerId="ADAL" clId="{98E2C9B7-18F0-4032-825B-B6571019634D}" dt="2022-06-01T12:17:33.863" v="64" actId="1076"/>
          <ac:spMkLst>
            <pc:docMk/>
            <pc:sldMk cId="403535621" sldId="370"/>
            <ac:spMk id="2" creationId="{23CA6633-AFF2-F142-9EDE-FF8D202F93A2}"/>
          </ac:spMkLst>
        </pc:spChg>
        <pc:spChg chg="mod">
          <ac:chgData name="Willigen, R.F. van der (Rob)" userId="b43bdd62-7b82-48e9-86cd-c7c10e260c14" providerId="ADAL" clId="{98E2C9B7-18F0-4032-825B-B6571019634D}" dt="2022-06-01T12:18:05.584" v="70" actId="14100"/>
          <ac:spMkLst>
            <pc:docMk/>
            <pc:sldMk cId="403535621" sldId="370"/>
            <ac:spMk id="3" creationId="{4AB6C803-3533-2D41-8DFA-84F26FBA5A79}"/>
          </ac:spMkLst>
        </pc:spChg>
        <pc:spChg chg="mod">
          <ac:chgData name="Willigen, R.F. van der (Rob)" userId="b43bdd62-7b82-48e9-86cd-c7c10e260c14" providerId="ADAL" clId="{98E2C9B7-18F0-4032-825B-B6571019634D}" dt="2022-06-01T12:14:25.032" v="31" actId="20577"/>
          <ac:spMkLst>
            <pc:docMk/>
            <pc:sldMk cId="403535621" sldId="370"/>
            <ac:spMk id="4" creationId="{5B6AAB7F-E4D7-AE4E-873A-4D2841C2A722}"/>
          </ac:spMkLst>
        </pc:spChg>
      </pc:sldChg>
      <pc:sldChg chg="addSp delSp modSp add mod ord">
        <pc:chgData name="Willigen, R.F. van der (Rob)" userId="b43bdd62-7b82-48e9-86cd-c7c10e260c14" providerId="ADAL" clId="{98E2C9B7-18F0-4032-825B-B6571019634D}" dt="2022-06-01T14:35:21.380" v="504"/>
        <pc:sldMkLst>
          <pc:docMk/>
          <pc:sldMk cId="3467702386" sldId="389"/>
        </pc:sldMkLst>
        <pc:spChg chg="mod">
          <ac:chgData name="Willigen, R.F. van der (Rob)" userId="b43bdd62-7b82-48e9-86cd-c7c10e260c14" providerId="ADAL" clId="{98E2C9B7-18F0-4032-825B-B6571019634D}" dt="2022-06-01T14:30:59.928" v="496" actId="1076"/>
          <ac:spMkLst>
            <pc:docMk/>
            <pc:sldMk cId="3467702386" sldId="389"/>
            <ac:spMk id="2" creationId="{86F1A947-153A-114D-BFD7-85115D4A0C6A}"/>
          </ac:spMkLst>
        </pc:spChg>
        <pc:spChg chg="add mod">
          <ac:chgData name="Willigen, R.F. van der (Rob)" userId="b43bdd62-7b82-48e9-86cd-c7c10e260c14" providerId="ADAL" clId="{98E2C9B7-18F0-4032-825B-B6571019634D}" dt="2022-06-01T14:30:52.152" v="494" actId="313"/>
          <ac:spMkLst>
            <pc:docMk/>
            <pc:sldMk cId="3467702386" sldId="389"/>
            <ac:spMk id="20" creationId="{D353AED4-974A-4AD4-8862-A02E25EAFD21}"/>
          </ac:spMkLst>
        </pc:spChg>
        <pc:picChg chg="del mod">
          <ac:chgData name="Willigen, R.F. van der (Rob)" userId="b43bdd62-7b82-48e9-86cd-c7c10e260c14" providerId="ADAL" clId="{98E2C9B7-18F0-4032-825B-B6571019634D}" dt="2022-06-01T14:30:07.376" v="472" actId="478"/>
          <ac:picMkLst>
            <pc:docMk/>
            <pc:sldMk cId="3467702386" sldId="389"/>
            <ac:picMk id="3" creationId="{F88EDA7C-EADC-6441-9C1C-991BECABD889}"/>
          </ac:picMkLst>
        </pc:picChg>
        <pc:picChg chg="add mod">
          <ac:chgData name="Willigen, R.F. van der (Rob)" userId="b43bdd62-7b82-48e9-86cd-c7c10e260c14" providerId="ADAL" clId="{98E2C9B7-18F0-4032-825B-B6571019634D}" dt="2022-06-01T13:16:44.712" v="336"/>
          <ac:picMkLst>
            <pc:docMk/>
            <pc:sldMk cId="3467702386" sldId="389"/>
            <ac:picMk id="19" creationId="{E555858F-DCB8-44C4-8C0B-10B1123BEFEA}"/>
          </ac:picMkLst>
        </pc:picChg>
      </pc:sldChg>
      <pc:sldChg chg="delSp modSp mod">
        <pc:chgData name="Willigen, R.F. van der (Rob)" userId="b43bdd62-7b82-48e9-86cd-c7c10e260c14" providerId="ADAL" clId="{98E2C9B7-18F0-4032-825B-B6571019634D}" dt="2022-06-01T15:03:39.003" v="632" actId="478"/>
        <pc:sldMkLst>
          <pc:docMk/>
          <pc:sldMk cId="1043646486" sldId="712"/>
        </pc:sldMkLst>
        <pc:spChg chg="mod">
          <ac:chgData name="Willigen, R.F. van der (Rob)" userId="b43bdd62-7b82-48e9-86cd-c7c10e260c14" providerId="ADAL" clId="{98E2C9B7-18F0-4032-825B-B6571019634D}" dt="2022-06-01T15:03:34.530" v="631" actId="14100"/>
          <ac:spMkLst>
            <pc:docMk/>
            <pc:sldMk cId="1043646486" sldId="712"/>
            <ac:spMk id="6" creationId="{00000000-0000-0000-0000-000000000000}"/>
          </ac:spMkLst>
        </pc:spChg>
        <pc:spChg chg="del">
          <ac:chgData name="Willigen, R.F. van der (Rob)" userId="b43bdd62-7b82-48e9-86cd-c7c10e260c14" providerId="ADAL" clId="{98E2C9B7-18F0-4032-825B-B6571019634D}" dt="2022-06-01T15:03:39.003" v="632" actId="478"/>
          <ac:spMkLst>
            <pc:docMk/>
            <pc:sldMk cId="1043646486" sldId="712"/>
            <ac:spMk id="16" creationId="{387D6ED7-E354-C646-84CF-7D1ED07EB8A6}"/>
          </ac:spMkLst>
        </pc:spChg>
        <pc:spChg chg="mod">
          <ac:chgData name="Willigen, R.F. van der (Rob)" userId="b43bdd62-7b82-48e9-86cd-c7c10e260c14" providerId="ADAL" clId="{98E2C9B7-18F0-4032-825B-B6571019634D}" dt="2022-06-01T15:03:22.467" v="629" actId="20577"/>
          <ac:spMkLst>
            <pc:docMk/>
            <pc:sldMk cId="1043646486" sldId="712"/>
            <ac:spMk id="45061" creationId="{00000000-0000-0000-0000-000000000000}"/>
          </ac:spMkLst>
        </pc:spChg>
      </pc:sldChg>
      <pc:sldChg chg="addSp delSp modSp del mod ord">
        <pc:chgData name="Willigen, R.F. van der (Rob)" userId="b43bdd62-7b82-48e9-86cd-c7c10e260c14" providerId="ADAL" clId="{98E2C9B7-18F0-4032-825B-B6571019634D}" dt="2022-06-01T12:50:25.653" v="217" actId="47"/>
        <pc:sldMkLst>
          <pc:docMk/>
          <pc:sldMk cId="2205355483" sldId="1139"/>
        </pc:sldMkLst>
        <pc:spChg chg="mod">
          <ac:chgData name="Willigen, R.F. van der (Rob)" userId="b43bdd62-7b82-48e9-86cd-c7c10e260c14" providerId="ADAL" clId="{98E2C9B7-18F0-4032-825B-B6571019634D}" dt="2022-06-01T12:18:57.305" v="78" actId="20577"/>
          <ac:spMkLst>
            <pc:docMk/>
            <pc:sldMk cId="2205355483" sldId="1139"/>
            <ac:spMk id="11" creationId="{95FA3014-DA0D-224D-9D12-C441F1F27DE2}"/>
          </ac:spMkLst>
        </pc:spChg>
        <pc:picChg chg="add del">
          <ac:chgData name="Willigen, R.F. van der (Rob)" userId="b43bdd62-7b82-48e9-86cd-c7c10e260c14" providerId="ADAL" clId="{98E2C9B7-18F0-4032-825B-B6571019634D}" dt="2022-06-01T12:27:45.431" v="184" actId="21"/>
          <ac:picMkLst>
            <pc:docMk/>
            <pc:sldMk cId="2205355483" sldId="1139"/>
            <ac:picMk id="3" creationId="{F259DBA7-B3D2-2849-AF40-0E0F8C4101C9}"/>
          </ac:picMkLst>
        </pc:picChg>
        <pc:picChg chg="del">
          <ac:chgData name="Willigen, R.F. van der (Rob)" userId="b43bdd62-7b82-48e9-86cd-c7c10e260c14" providerId="ADAL" clId="{98E2C9B7-18F0-4032-825B-B6571019634D}" dt="2022-06-01T12:26:14.103" v="175" actId="478"/>
          <ac:picMkLst>
            <pc:docMk/>
            <pc:sldMk cId="2205355483" sldId="1139"/>
            <ac:picMk id="5" creationId="{E7A10C6C-ACE3-8D4E-B284-A9B6117E90AD}"/>
          </ac:picMkLst>
        </pc:picChg>
      </pc:sldChg>
      <pc:sldChg chg="add del">
        <pc:chgData name="Willigen, R.F. van der (Rob)" userId="b43bdd62-7b82-48e9-86cd-c7c10e260c14" providerId="ADAL" clId="{98E2C9B7-18F0-4032-825B-B6571019634D}" dt="2022-06-01T12:58:50.040" v="254" actId="47"/>
        <pc:sldMkLst>
          <pc:docMk/>
          <pc:sldMk cId="2865494874" sldId="1178"/>
        </pc:sldMkLst>
      </pc:sldChg>
      <pc:sldChg chg="addSp modSp mod">
        <pc:chgData name="Willigen, R.F. van der (Rob)" userId="b43bdd62-7b82-48e9-86cd-c7c10e260c14" providerId="ADAL" clId="{98E2C9B7-18F0-4032-825B-B6571019634D}" dt="2022-06-01T14:40:49.696" v="565" actId="1076"/>
        <pc:sldMkLst>
          <pc:docMk/>
          <pc:sldMk cId="3037772844" sldId="1193"/>
        </pc:sldMkLst>
        <pc:picChg chg="add mod">
          <ac:chgData name="Willigen, R.F. van der (Rob)" userId="b43bdd62-7b82-48e9-86cd-c7c10e260c14" providerId="ADAL" clId="{98E2C9B7-18F0-4032-825B-B6571019634D}" dt="2022-06-01T14:40:49.696" v="565" actId="1076"/>
          <ac:picMkLst>
            <pc:docMk/>
            <pc:sldMk cId="3037772844" sldId="1193"/>
            <ac:picMk id="5" creationId="{A9D4EC7B-6E13-40D0-9D2A-C4CA96604B3D}"/>
          </ac:picMkLst>
        </pc:picChg>
      </pc:sldChg>
      <pc:sldChg chg="add del">
        <pc:chgData name="Willigen, R.F. van der (Rob)" userId="b43bdd62-7b82-48e9-86cd-c7c10e260c14" providerId="ADAL" clId="{98E2C9B7-18F0-4032-825B-B6571019634D}" dt="2022-06-01T14:31:31.115" v="499" actId="47"/>
        <pc:sldMkLst>
          <pc:docMk/>
          <pc:sldMk cId="1055059678" sldId="1406"/>
        </pc:sldMkLst>
      </pc:sldChg>
      <pc:sldChg chg="modSp add mod ord">
        <pc:chgData name="Willigen, R.F. van der (Rob)" userId="b43bdd62-7b82-48e9-86cd-c7c10e260c14" providerId="ADAL" clId="{98E2C9B7-18F0-4032-825B-B6571019634D}" dt="2022-06-01T15:59:55.448" v="709"/>
        <pc:sldMkLst>
          <pc:docMk/>
          <pc:sldMk cId="975362676" sldId="1435"/>
        </pc:sldMkLst>
        <pc:spChg chg="mod">
          <ac:chgData name="Willigen, R.F. van der (Rob)" userId="b43bdd62-7b82-48e9-86cd-c7c10e260c14" providerId="ADAL" clId="{98E2C9B7-18F0-4032-825B-B6571019634D}" dt="2022-06-01T14:40:06.305" v="558" actId="1076"/>
          <ac:spMkLst>
            <pc:docMk/>
            <pc:sldMk cId="975362676" sldId="1435"/>
            <ac:spMk id="3" creationId="{856122D6-30BA-4809-80D9-0C02D0FE4941}"/>
          </ac:spMkLst>
        </pc:spChg>
        <pc:spChg chg="mod">
          <ac:chgData name="Willigen, R.F. van der (Rob)" userId="b43bdd62-7b82-48e9-86cd-c7c10e260c14" providerId="ADAL" clId="{98E2C9B7-18F0-4032-825B-B6571019634D}" dt="2022-06-01T14:39:58.049" v="556" actId="20577"/>
          <ac:spMkLst>
            <pc:docMk/>
            <pc:sldMk cId="975362676" sldId="1435"/>
            <ac:spMk id="6" creationId="{2CD6F5D4-26C8-48C0-8437-3FF3D8FC2559}"/>
          </ac:spMkLst>
        </pc:spChg>
        <pc:spChg chg="mod">
          <ac:chgData name="Willigen, R.F. van der (Rob)" userId="b43bdd62-7b82-48e9-86cd-c7c10e260c14" providerId="ADAL" clId="{98E2C9B7-18F0-4032-825B-B6571019634D}" dt="2022-06-01T14:37:49.593" v="526" actId="1076"/>
          <ac:spMkLst>
            <pc:docMk/>
            <pc:sldMk cId="975362676" sldId="1435"/>
            <ac:spMk id="13" creationId="{541D0DB6-0299-4975-BFDE-C99CFB685156}"/>
          </ac:spMkLst>
        </pc:spChg>
        <pc:spChg chg="mod">
          <ac:chgData name="Willigen, R.F. van der (Rob)" userId="b43bdd62-7b82-48e9-86cd-c7c10e260c14" providerId="ADAL" clId="{98E2C9B7-18F0-4032-825B-B6571019634D}" dt="2022-06-01T14:37:49.593" v="526" actId="1076"/>
          <ac:spMkLst>
            <pc:docMk/>
            <pc:sldMk cId="975362676" sldId="1435"/>
            <ac:spMk id="16" creationId="{58A36FCD-A16F-444A-8924-8DC7A79EDE51}"/>
          </ac:spMkLst>
        </pc:spChg>
        <pc:grpChg chg="mod">
          <ac:chgData name="Willigen, R.F. van der (Rob)" userId="b43bdd62-7b82-48e9-86cd-c7c10e260c14" providerId="ADAL" clId="{98E2C9B7-18F0-4032-825B-B6571019634D}" dt="2022-06-01T14:40:06.305" v="558" actId="1076"/>
          <ac:grpSpMkLst>
            <pc:docMk/>
            <pc:sldMk cId="975362676" sldId="1435"/>
            <ac:grpSpMk id="5" creationId="{8F5F2E6A-F711-4954-8EF5-0B4088069303}"/>
          </ac:grpSpMkLst>
        </pc:grpChg>
        <pc:picChg chg="mod">
          <ac:chgData name="Willigen, R.F. van der (Rob)" userId="b43bdd62-7b82-48e9-86cd-c7c10e260c14" providerId="ADAL" clId="{98E2C9B7-18F0-4032-825B-B6571019634D}" dt="2022-06-01T14:40:06.305" v="558" actId="1076"/>
          <ac:picMkLst>
            <pc:docMk/>
            <pc:sldMk cId="975362676" sldId="1435"/>
            <ac:picMk id="6146" creationId="{762DE280-5E5B-1148-BD72-9772C7E24BD3}"/>
          </ac:picMkLst>
        </pc:picChg>
      </pc:sldChg>
      <pc:sldChg chg="del">
        <pc:chgData name="Willigen, R.F. van der (Rob)" userId="b43bdd62-7b82-48e9-86cd-c7c10e260c14" providerId="ADAL" clId="{98E2C9B7-18F0-4032-825B-B6571019634D}" dt="2022-06-01T12:18:12.545" v="71" actId="47"/>
        <pc:sldMkLst>
          <pc:docMk/>
          <pc:sldMk cId="1453460779" sldId="1436"/>
        </pc:sldMkLst>
      </pc:sldChg>
      <pc:sldChg chg="del">
        <pc:chgData name="Willigen, R.F. van der (Rob)" userId="b43bdd62-7b82-48e9-86cd-c7c10e260c14" providerId="ADAL" clId="{98E2C9B7-18F0-4032-825B-B6571019634D}" dt="2022-06-01T12:18:31.113" v="72" actId="47"/>
        <pc:sldMkLst>
          <pc:docMk/>
          <pc:sldMk cId="2642274096" sldId="1437"/>
        </pc:sldMkLst>
      </pc:sldChg>
      <pc:sldChg chg="del ord">
        <pc:chgData name="Willigen, R.F. van der (Rob)" userId="b43bdd62-7b82-48e9-86cd-c7c10e260c14" providerId="ADAL" clId="{98E2C9B7-18F0-4032-825B-B6571019634D}" dt="2022-06-01T14:31:31.115" v="499" actId="47"/>
        <pc:sldMkLst>
          <pc:docMk/>
          <pc:sldMk cId="2644997648" sldId="1438"/>
        </pc:sldMkLst>
      </pc:sldChg>
      <pc:sldChg chg="addSp delSp modSp add del mod ord">
        <pc:chgData name="Willigen, R.F. van der (Rob)" userId="b43bdd62-7b82-48e9-86cd-c7c10e260c14" providerId="ADAL" clId="{98E2C9B7-18F0-4032-825B-B6571019634D}" dt="2022-06-01T15:59:17.645" v="698" actId="478"/>
        <pc:sldMkLst>
          <pc:docMk/>
          <pc:sldMk cId="1984297888" sldId="1442"/>
        </pc:sldMkLst>
        <pc:spChg chg="add del">
          <ac:chgData name="Willigen, R.F. van der (Rob)" userId="b43bdd62-7b82-48e9-86cd-c7c10e260c14" providerId="ADAL" clId="{98E2C9B7-18F0-4032-825B-B6571019634D}" dt="2022-06-01T13:00:51.903" v="266" actId="22"/>
          <ac:spMkLst>
            <pc:docMk/>
            <pc:sldMk cId="1984297888" sldId="1442"/>
            <ac:spMk id="8" creationId="{ABA1FF3A-D539-45C7-AE50-E7AF01993EB8}"/>
          </ac:spMkLst>
        </pc:spChg>
        <pc:spChg chg="add mod">
          <ac:chgData name="Willigen, R.F. van der (Rob)" userId="b43bdd62-7b82-48e9-86cd-c7c10e260c14" providerId="ADAL" clId="{98E2C9B7-18F0-4032-825B-B6571019634D}" dt="2022-06-01T13:01:42.392" v="295" actId="1076"/>
          <ac:spMkLst>
            <pc:docMk/>
            <pc:sldMk cId="1984297888" sldId="1442"/>
            <ac:spMk id="9" creationId="{DCF75DED-01AD-4C8C-B935-5C20165011A7}"/>
          </ac:spMkLst>
        </pc:spChg>
        <pc:picChg chg="mod">
          <ac:chgData name="Willigen, R.F. van der (Rob)" userId="b43bdd62-7b82-48e9-86cd-c7c10e260c14" providerId="ADAL" clId="{98E2C9B7-18F0-4032-825B-B6571019634D}" dt="2022-06-01T13:00:26.441" v="259" actId="1076"/>
          <ac:picMkLst>
            <pc:docMk/>
            <pc:sldMk cId="1984297888" sldId="1442"/>
            <ac:picMk id="3" creationId="{C49E3F10-63F5-E04B-B7BC-59950FB1EF13}"/>
          </ac:picMkLst>
        </pc:picChg>
        <pc:picChg chg="add del mod">
          <ac:chgData name="Willigen, R.F. van der (Rob)" userId="b43bdd62-7b82-48e9-86cd-c7c10e260c14" providerId="ADAL" clId="{98E2C9B7-18F0-4032-825B-B6571019634D}" dt="2022-06-01T15:58:55.461" v="695" actId="478"/>
          <ac:picMkLst>
            <pc:docMk/>
            <pc:sldMk cId="1984297888" sldId="1442"/>
            <ac:picMk id="4" creationId="{15A3D4E2-FE94-45AD-9517-249A035AC71D}"/>
          </ac:picMkLst>
        </pc:picChg>
        <pc:picChg chg="mod">
          <ac:chgData name="Willigen, R.F. van der (Rob)" userId="b43bdd62-7b82-48e9-86cd-c7c10e260c14" providerId="ADAL" clId="{98E2C9B7-18F0-4032-825B-B6571019634D}" dt="2022-06-01T13:00:37.752" v="264" actId="1076"/>
          <ac:picMkLst>
            <pc:docMk/>
            <pc:sldMk cId="1984297888" sldId="1442"/>
            <ac:picMk id="5" creationId="{BB943C2E-A7C5-7847-AB31-46408827F137}"/>
          </ac:picMkLst>
        </pc:picChg>
        <pc:picChg chg="mod">
          <ac:chgData name="Willigen, R.F. van der (Rob)" userId="b43bdd62-7b82-48e9-86cd-c7c10e260c14" providerId="ADAL" clId="{98E2C9B7-18F0-4032-825B-B6571019634D}" dt="2022-06-01T13:00:35.496" v="263" actId="1076"/>
          <ac:picMkLst>
            <pc:docMk/>
            <pc:sldMk cId="1984297888" sldId="1442"/>
            <ac:picMk id="6" creationId="{B7542CA2-F60F-3E4F-B1EF-50341AC95067}"/>
          </ac:picMkLst>
        </pc:picChg>
        <pc:picChg chg="add del">
          <ac:chgData name="Willigen, R.F. van der (Rob)" userId="b43bdd62-7b82-48e9-86cd-c7c10e260c14" providerId="ADAL" clId="{98E2C9B7-18F0-4032-825B-B6571019634D}" dt="2022-06-01T15:59:17.645" v="698" actId="478"/>
          <ac:picMkLst>
            <pc:docMk/>
            <pc:sldMk cId="1984297888" sldId="1442"/>
            <ac:picMk id="1026" creationId="{9DC1B6E9-75DA-4432-8092-52F8F4E0B794}"/>
          </ac:picMkLst>
        </pc:picChg>
      </pc:sldChg>
      <pc:sldChg chg="add del">
        <pc:chgData name="Willigen, R.F. van der (Rob)" userId="b43bdd62-7b82-48e9-86cd-c7c10e260c14" providerId="ADAL" clId="{98E2C9B7-18F0-4032-825B-B6571019634D}" dt="2022-06-01T14:31:31.115" v="499" actId="47"/>
        <pc:sldMkLst>
          <pc:docMk/>
          <pc:sldMk cId="1316932219" sldId="1443"/>
        </pc:sldMkLst>
      </pc:sldChg>
      <pc:sldChg chg="del">
        <pc:chgData name="Willigen, R.F. van der (Rob)" userId="b43bdd62-7b82-48e9-86cd-c7c10e260c14" providerId="ADAL" clId="{98E2C9B7-18F0-4032-825B-B6571019634D}" dt="2022-06-01T14:31:31.115" v="499" actId="47"/>
        <pc:sldMkLst>
          <pc:docMk/>
          <pc:sldMk cId="3591763663" sldId="1444"/>
        </pc:sldMkLst>
      </pc:sldChg>
      <pc:sldChg chg="addSp delSp modSp add del mod ord">
        <pc:chgData name="Willigen, R.F. van der (Rob)" userId="b43bdd62-7b82-48e9-86cd-c7c10e260c14" providerId="ADAL" clId="{98E2C9B7-18F0-4032-825B-B6571019634D}" dt="2022-06-01T16:44:24.550" v="812" actId="1076"/>
        <pc:sldMkLst>
          <pc:docMk/>
          <pc:sldMk cId="454509505" sldId="1445"/>
        </pc:sldMkLst>
        <pc:spChg chg="mod">
          <ac:chgData name="Willigen, R.F. van der (Rob)" userId="b43bdd62-7b82-48e9-86cd-c7c10e260c14" providerId="ADAL" clId="{98E2C9B7-18F0-4032-825B-B6571019634D}" dt="2022-06-01T12:24:41.383" v="171" actId="255"/>
          <ac:spMkLst>
            <pc:docMk/>
            <pc:sldMk cId="454509505" sldId="1445"/>
            <ac:spMk id="2" creationId="{23CA6633-AFF2-F142-9EDE-FF8D202F93A2}"/>
          </ac:spMkLst>
        </pc:spChg>
        <pc:spChg chg="mod">
          <ac:chgData name="Willigen, R.F. van der (Rob)" userId="b43bdd62-7b82-48e9-86cd-c7c10e260c14" providerId="ADAL" clId="{98E2C9B7-18F0-4032-825B-B6571019634D}" dt="2022-06-01T12:23:12.489" v="117" actId="255"/>
          <ac:spMkLst>
            <pc:docMk/>
            <pc:sldMk cId="454509505" sldId="1445"/>
            <ac:spMk id="3" creationId="{4AB6C803-3533-2D41-8DFA-84F26FBA5A79}"/>
          </ac:spMkLst>
        </pc:spChg>
        <pc:spChg chg="mod">
          <ac:chgData name="Willigen, R.F. van der (Rob)" userId="b43bdd62-7b82-48e9-86cd-c7c10e260c14" providerId="ADAL" clId="{98E2C9B7-18F0-4032-825B-B6571019634D}" dt="2022-06-01T16:43:29.494" v="804" actId="1076"/>
          <ac:spMkLst>
            <pc:docMk/>
            <pc:sldMk cId="454509505" sldId="1445"/>
            <ac:spMk id="6" creationId="{4BF33E0F-0D31-4534-BA0F-301A70A7148E}"/>
          </ac:spMkLst>
        </pc:spChg>
        <pc:spChg chg="del mod">
          <ac:chgData name="Willigen, R.F. van der (Rob)" userId="b43bdd62-7b82-48e9-86cd-c7c10e260c14" providerId="ADAL" clId="{98E2C9B7-18F0-4032-825B-B6571019634D}" dt="2022-06-01T12:22:11.080" v="102" actId="478"/>
          <ac:spMkLst>
            <pc:docMk/>
            <pc:sldMk cId="454509505" sldId="1445"/>
            <ac:spMk id="8" creationId="{66590A47-95AD-4BC1-A6AB-14D8E3D5EBDD}"/>
          </ac:spMkLst>
        </pc:spChg>
        <pc:spChg chg="add mod">
          <ac:chgData name="Willigen, R.F. van der (Rob)" userId="b43bdd62-7b82-48e9-86cd-c7c10e260c14" providerId="ADAL" clId="{98E2C9B7-18F0-4032-825B-B6571019634D}" dt="2022-06-01T12:24:47.775" v="172" actId="1076"/>
          <ac:spMkLst>
            <pc:docMk/>
            <pc:sldMk cId="454509505" sldId="1445"/>
            <ac:spMk id="11" creationId="{FA0B4F31-DD84-46B1-AF5E-F3EEF4B3B3C0}"/>
          </ac:spMkLst>
        </pc:spChg>
        <pc:picChg chg="mod">
          <ac:chgData name="Willigen, R.F. van der (Rob)" userId="b43bdd62-7b82-48e9-86cd-c7c10e260c14" providerId="ADAL" clId="{98E2C9B7-18F0-4032-825B-B6571019634D}" dt="2022-06-01T16:43:38.182" v="807" actId="1076"/>
          <ac:picMkLst>
            <pc:docMk/>
            <pc:sldMk cId="454509505" sldId="1445"/>
            <ac:picMk id="7" creationId="{169A303E-7F2F-13B2-C923-F774ED98D205}"/>
          </ac:picMkLst>
        </pc:picChg>
        <pc:picChg chg="add mod">
          <ac:chgData name="Willigen, R.F. van der (Rob)" userId="b43bdd62-7b82-48e9-86cd-c7c10e260c14" providerId="ADAL" clId="{98E2C9B7-18F0-4032-825B-B6571019634D}" dt="2022-06-01T16:44:24.550" v="812" actId="1076"/>
          <ac:picMkLst>
            <pc:docMk/>
            <pc:sldMk cId="454509505" sldId="1445"/>
            <ac:picMk id="9" creationId="{28D2CB94-8819-4586-BCB3-2B8035A79FAE}"/>
          </ac:picMkLst>
        </pc:picChg>
        <pc:picChg chg="add del mod">
          <ac:chgData name="Willigen, R.F. van der (Rob)" userId="b43bdd62-7b82-48e9-86cd-c7c10e260c14" providerId="ADAL" clId="{98E2C9B7-18F0-4032-825B-B6571019634D}" dt="2022-06-01T12:22:38.109" v="108"/>
          <ac:picMkLst>
            <pc:docMk/>
            <pc:sldMk cId="454509505" sldId="1445"/>
            <ac:picMk id="10" creationId="{EB55D4F0-DA41-4483-8C13-C5A5981C8950}"/>
          </ac:picMkLst>
        </pc:picChg>
        <pc:picChg chg="mod">
          <ac:chgData name="Willigen, R.F. van der (Rob)" userId="b43bdd62-7b82-48e9-86cd-c7c10e260c14" providerId="ADAL" clId="{98E2C9B7-18F0-4032-825B-B6571019634D}" dt="2022-06-01T12:24:17.182" v="169" actId="1076"/>
          <ac:picMkLst>
            <pc:docMk/>
            <pc:sldMk cId="454509505" sldId="1445"/>
            <ac:picMk id="2050" creationId="{AC4A256E-1022-8841-929E-D34370032604}"/>
          </ac:picMkLst>
        </pc:picChg>
      </pc:sldChg>
      <pc:sldChg chg="add">
        <pc:chgData name="Willigen, R.F. van der (Rob)" userId="b43bdd62-7b82-48e9-86cd-c7c10e260c14" providerId="ADAL" clId="{98E2C9B7-18F0-4032-825B-B6571019634D}" dt="2022-06-01T12:30:47.968" v="193"/>
        <pc:sldMkLst>
          <pc:docMk/>
          <pc:sldMk cId="3989845444" sldId="1553"/>
        </pc:sldMkLst>
      </pc:sldChg>
      <pc:sldChg chg="add del ord">
        <pc:chgData name="Willigen, R.F. van der (Rob)" userId="b43bdd62-7b82-48e9-86cd-c7c10e260c14" providerId="ADAL" clId="{98E2C9B7-18F0-4032-825B-B6571019634D}" dt="2022-06-01T14:36:47.236" v="509"/>
        <pc:sldMkLst>
          <pc:docMk/>
          <pc:sldMk cId="2468372520" sldId="1559"/>
        </pc:sldMkLst>
      </pc:sldChg>
      <pc:sldChg chg="add ord">
        <pc:chgData name="Willigen, R.F. van der (Rob)" userId="b43bdd62-7b82-48e9-86cd-c7c10e260c14" providerId="ADAL" clId="{98E2C9B7-18F0-4032-825B-B6571019634D}" dt="2022-06-01T14:38:38.492" v="529"/>
        <pc:sldMkLst>
          <pc:docMk/>
          <pc:sldMk cId="4076308149" sldId="1560"/>
        </pc:sldMkLst>
      </pc:sldChg>
      <pc:sldChg chg="add del ord">
        <pc:chgData name="Willigen, R.F. van der (Rob)" userId="b43bdd62-7b82-48e9-86cd-c7c10e260c14" providerId="ADAL" clId="{98E2C9B7-18F0-4032-825B-B6571019634D}" dt="2022-06-01T14:21:00.693" v="340"/>
        <pc:sldMkLst>
          <pc:docMk/>
          <pc:sldMk cId="1156080834" sldId="1564"/>
        </pc:sldMkLst>
      </pc:sldChg>
      <pc:sldChg chg="add del ord">
        <pc:chgData name="Willigen, R.F. van der (Rob)" userId="b43bdd62-7b82-48e9-86cd-c7c10e260c14" providerId="ADAL" clId="{98E2C9B7-18F0-4032-825B-B6571019634D}" dt="2022-06-01T14:39:33.716" v="540" actId="47"/>
        <pc:sldMkLst>
          <pc:docMk/>
          <pc:sldMk cId="2051879349" sldId="1569"/>
        </pc:sldMkLst>
      </pc:sldChg>
      <pc:sldChg chg="add">
        <pc:chgData name="Willigen, R.F. van der (Rob)" userId="b43bdd62-7b82-48e9-86cd-c7c10e260c14" providerId="ADAL" clId="{98E2C9B7-18F0-4032-825B-B6571019634D}" dt="2022-06-01T16:17:57.502" v="787"/>
        <pc:sldMkLst>
          <pc:docMk/>
          <pc:sldMk cId="2999699663" sldId="1578"/>
        </pc:sldMkLst>
      </pc:sldChg>
      <pc:sldChg chg="add ord">
        <pc:chgData name="Willigen, R.F. van der (Rob)" userId="b43bdd62-7b82-48e9-86cd-c7c10e260c14" providerId="ADAL" clId="{98E2C9B7-18F0-4032-825B-B6571019634D}" dt="2022-06-01T14:49:06.005" v="575"/>
        <pc:sldMkLst>
          <pc:docMk/>
          <pc:sldMk cId="1691338233" sldId="1586"/>
        </pc:sldMkLst>
      </pc:sldChg>
      <pc:sldChg chg="add del">
        <pc:chgData name="Willigen, R.F. van der (Rob)" userId="b43bdd62-7b82-48e9-86cd-c7c10e260c14" providerId="ADAL" clId="{98E2C9B7-18F0-4032-825B-B6571019634D}" dt="2022-06-01T12:55:57.151" v="239"/>
        <pc:sldMkLst>
          <pc:docMk/>
          <pc:sldMk cId="206633739" sldId="1588"/>
        </pc:sldMkLst>
      </pc:sldChg>
      <pc:sldChg chg="add del">
        <pc:chgData name="Willigen, R.F. van der (Rob)" userId="b43bdd62-7b82-48e9-86cd-c7c10e260c14" providerId="ADAL" clId="{98E2C9B7-18F0-4032-825B-B6571019634D}" dt="2022-06-01T12:55:57.151" v="239"/>
        <pc:sldMkLst>
          <pc:docMk/>
          <pc:sldMk cId="1360358091" sldId="1691"/>
        </pc:sldMkLst>
      </pc:sldChg>
      <pc:sldChg chg="add ord">
        <pc:chgData name="Willigen, R.F. van der (Rob)" userId="b43bdd62-7b82-48e9-86cd-c7c10e260c14" providerId="ADAL" clId="{98E2C9B7-18F0-4032-825B-B6571019634D}" dt="2022-06-01T14:41:02.491" v="567"/>
        <pc:sldMkLst>
          <pc:docMk/>
          <pc:sldMk cId="1917892889" sldId="1693"/>
        </pc:sldMkLst>
      </pc:sldChg>
      <pc:sldChg chg="add">
        <pc:chgData name="Willigen, R.F. van der (Rob)" userId="b43bdd62-7b82-48e9-86cd-c7c10e260c14" providerId="ADAL" clId="{98E2C9B7-18F0-4032-825B-B6571019634D}" dt="2022-06-01T16:17:57.502" v="787"/>
        <pc:sldMkLst>
          <pc:docMk/>
          <pc:sldMk cId="3303766824" sldId="1695"/>
        </pc:sldMkLst>
      </pc:sldChg>
      <pc:sldChg chg="add del ord">
        <pc:chgData name="Willigen, R.F. van der (Rob)" userId="b43bdd62-7b82-48e9-86cd-c7c10e260c14" providerId="ADAL" clId="{98E2C9B7-18F0-4032-825B-B6571019634D}" dt="2022-06-01T14:28:05.841" v="463"/>
        <pc:sldMkLst>
          <pc:docMk/>
          <pc:sldMk cId="1177767567" sldId="1696"/>
        </pc:sldMkLst>
      </pc:sldChg>
      <pc:sldChg chg="add del">
        <pc:chgData name="Willigen, R.F. van der (Rob)" userId="b43bdd62-7b82-48e9-86cd-c7c10e260c14" providerId="ADAL" clId="{98E2C9B7-18F0-4032-825B-B6571019634D}" dt="2022-06-01T12:55:57.151" v="239"/>
        <pc:sldMkLst>
          <pc:docMk/>
          <pc:sldMk cId="949839666" sldId="1711"/>
        </pc:sldMkLst>
      </pc:sldChg>
      <pc:sldChg chg="add del">
        <pc:chgData name="Willigen, R.F. van der (Rob)" userId="b43bdd62-7b82-48e9-86cd-c7c10e260c14" providerId="ADAL" clId="{98E2C9B7-18F0-4032-825B-B6571019634D}" dt="2022-06-01T12:55:57.151" v="239"/>
        <pc:sldMkLst>
          <pc:docMk/>
          <pc:sldMk cId="924760860" sldId="1712"/>
        </pc:sldMkLst>
      </pc:sldChg>
      <pc:sldChg chg="add del">
        <pc:chgData name="Willigen, R.F. van der (Rob)" userId="b43bdd62-7b82-48e9-86cd-c7c10e260c14" providerId="ADAL" clId="{98E2C9B7-18F0-4032-825B-B6571019634D}" dt="2022-06-01T12:55:57.151" v="239"/>
        <pc:sldMkLst>
          <pc:docMk/>
          <pc:sldMk cId="2135213992" sldId="1714"/>
        </pc:sldMkLst>
      </pc:sldChg>
      <pc:sldChg chg="add del">
        <pc:chgData name="Willigen, R.F. van der (Rob)" userId="b43bdd62-7b82-48e9-86cd-c7c10e260c14" providerId="ADAL" clId="{98E2C9B7-18F0-4032-825B-B6571019634D}" dt="2022-06-01T12:55:57.151" v="239"/>
        <pc:sldMkLst>
          <pc:docMk/>
          <pc:sldMk cId="1506507625" sldId="1734"/>
        </pc:sldMkLst>
      </pc:sldChg>
      <pc:sldChg chg="add">
        <pc:chgData name="Willigen, R.F. van der (Rob)" userId="b43bdd62-7b82-48e9-86cd-c7c10e260c14" providerId="ADAL" clId="{98E2C9B7-18F0-4032-825B-B6571019634D}" dt="2022-06-01T12:50:01.772" v="214"/>
        <pc:sldMkLst>
          <pc:docMk/>
          <pc:sldMk cId="3609136816" sldId="1739"/>
        </pc:sldMkLst>
      </pc:sldChg>
      <pc:sldChg chg="add">
        <pc:chgData name="Willigen, R.F. van der (Rob)" userId="b43bdd62-7b82-48e9-86cd-c7c10e260c14" providerId="ADAL" clId="{98E2C9B7-18F0-4032-825B-B6571019634D}" dt="2022-06-01T12:30:47.968" v="193"/>
        <pc:sldMkLst>
          <pc:docMk/>
          <pc:sldMk cId="2847797237" sldId="1752"/>
        </pc:sldMkLst>
      </pc:sldChg>
      <pc:sldChg chg="add">
        <pc:chgData name="Willigen, R.F. van der (Rob)" userId="b43bdd62-7b82-48e9-86cd-c7c10e260c14" providerId="ADAL" clId="{98E2C9B7-18F0-4032-825B-B6571019634D}" dt="2022-06-01T12:30:47.968" v="193"/>
        <pc:sldMkLst>
          <pc:docMk/>
          <pc:sldMk cId="3664189876" sldId="1755"/>
        </pc:sldMkLst>
      </pc:sldChg>
      <pc:sldChg chg="add ord">
        <pc:chgData name="Willigen, R.F. van der (Rob)" userId="b43bdd62-7b82-48e9-86cd-c7c10e260c14" providerId="ADAL" clId="{98E2C9B7-18F0-4032-825B-B6571019634D}" dt="2022-06-01T14:49:18.703" v="577"/>
        <pc:sldMkLst>
          <pc:docMk/>
          <pc:sldMk cId="1227712268" sldId="1756"/>
        </pc:sldMkLst>
      </pc:sldChg>
      <pc:sldChg chg="addSp delSp modSp add del mod ord">
        <pc:chgData name="Willigen, R.F. van der (Rob)" userId="b43bdd62-7b82-48e9-86cd-c7c10e260c14" providerId="ADAL" clId="{98E2C9B7-18F0-4032-825B-B6571019634D}" dt="2022-06-01T14:39:23.528" v="538" actId="478"/>
        <pc:sldMkLst>
          <pc:docMk/>
          <pc:sldMk cId="1029851211" sldId="1757"/>
        </pc:sldMkLst>
        <pc:spChg chg="add del mod">
          <ac:chgData name="Willigen, R.F. van der (Rob)" userId="b43bdd62-7b82-48e9-86cd-c7c10e260c14" providerId="ADAL" clId="{98E2C9B7-18F0-4032-825B-B6571019634D}" dt="2022-06-01T14:39:23.528" v="538" actId="478"/>
          <ac:spMkLst>
            <pc:docMk/>
            <pc:sldMk cId="1029851211" sldId="1757"/>
            <ac:spMk id="6" creationId="{AD3FA198-FF01-4A49-BBC3-2073BAB33AB5}"/>
          </ac:spMkLst>
        </pc:spChg>
        <pc:spChg chg="add del mod">
          <ac:chgData name="Willigen, R.F. van der (Rob)" userId="b43bdd62-7b82-48e9-86cd-c7c10e260c14" providerId="ADAL" clId="{98E2C9B7-18F0-4032-825B-B6571019634D}" dt="2022-06-01T14:39:22.513" v="537" actId="478"/>
          <ac:spMkLst>
            <pc:docMk/>
            <pc:sldMk cId="1029851211" sldId="1757"/>
            <ac:spMk id="11" creationId="{962BEA5E-4513-42F9-A618-B0644F5EBA2C}"/>
          </ac:spMkLst>
        </pc:spChg>
      </pc:sldChg>
      <pc:sldChg chg="add del ord">
        <pc:chgData name="Willigen, R.F. van der (Rob)" userId="b43bdd62-7b82-48e9-86cd-c7c10e260c14" providerId="ADAL" clId="{98E2C9B7-18F0-4032-825B-B6571019634D}" dt="2022-06-01T14:22:12.148" v="348"/>
        <pc:sldMkLst>
          <pc:docMk/>
          <pc:sldMk cId="417864160" sldId="1758"/>
        </pc:sldMkLst>
      </pc:sldChg>
      <pc:sldChg chg="add ord">
        <pc:chgData name="Willigen, R.F. van der (Rob)" userId="b43bdd62-7b82-48e9-86cd-c7c10e260c14" providerId="ADAL" clId="{98E2C9B7-18F0-4032-825B-B6571019634D}" dt="2022-06-01T14:35:16.484" v="502"/>
        <pc:sldMkLst>
          <pc:docMk/>
          <pc:sldMk cId="2011712980" sldId="1760"/>
        </pc:sldMkLst>
      </pc:sldChg>
      <pc:sldChg chg="add ord">
        <pc:chgData name="Willigen, R.F. van der (Rob)" userId="b43bdd62-7b82-48e9-86cd-c7c10e260c14" providerId="ADAL" clId="{98E2C9B7-18F0-4032-825B-B6571019634D}" dt="2022-06-01T12:30:26.703" v="192"/>
        <pc:sldMkLst>
          <pc:docMk/>
          <pc:sldMk cId="2434752152" sldId="1762"/>
        </pc:sldMkLst>
      </pc:sldChg>
      <pc:sldChg chg="add del">
        <pc:chgData name="Willigen, R.F. van der (Rob)" userId="b43bdd62-7b82-48e9-86cd-c7c10e260c14" providerId="ADAL" clId="{98E2C9B7-18F0-4032-825B-B6571019634D}" dt="2022-06-01T12:30:52.696" v="194" actId="47"/>
        <pc:sldMkLst>
          <pc:docMk/>
          <pc:sldMk cId="340767017" sldId="1763"/>
        </pc:sldMkLst>
      </pc:sldChg>
      <pc:sldChg chg="addSp delSp modSp add del mod ord">
        <pc:chgData name="Willigen, R.F. van der (Rob)" userId="b43bdd62-7b82-48e9-86cd-c7c10e260c14" providerId="ADAL" clId="{98E2C9B7-18F0-4032-825B-B6571019634D}" dt="2022-06-01T14:27:58.293" v="461" actId="47"/>
        <pc:sldMkLst>
          <pc:docMk/>
          <pc:sldMk cId="678058067" sldId="1763"/>
        </pc:sldMkLst>
        <pc:spChg chg="add mod">
          <ac:chgData name="Willigen, R.F. van der (Rob)" userId="b43bdd62-7b82-48e9-86cd-c7c10e260c14" providerId="ADAL" clId="{98E2C9B7-18F0-4032-825B-B6571019634D}" dt="2022-06-01T12:49:20.721" v="211" actId="1076"/>
          <ac:spMkLst>
            <pc:docMk/>
            <pc:sldMk cId="678058067" sldId="1763"/>
            <ac:spMk id="10" creationId="{4CB21E0C-1364-4104-9A89-98DE8444B6E7}"/>
          </ac:spMkLst>
        </pc:spChg>
        <pc:picChg chg="del">
          <ac:chgData name="Willigen, R.F. van der (Rob)" userId="b43bdd62-7b82-48e9-86cd-c7c10e260c14" providerId="ADAL" clId="{98E2C9B7-18F0-4032-825B-B6571019634D}" dt="2022-06-01T12:48:00.687" v="199" actId="478"/>
          <ac:picMkLst>
            <pc:docMk/>
            <pc:sldMk cId="678058067" sldId="1763"/>
            <ac:picMk id="3" creationId="{C49E3F10-63F5-E04B-B7BC-59950FB1EF13}"/>
          </ac:picMkLst>
        </pc:picChg>
        <pc:picChg chg="del">
          <ac:chgData name="Willigen, R.F. van der (Rob)" userId="b43bdd62-7b82-48e9-86cd-c7c10e260c14" providerId="ADAL" clId="{98E2C9B7-18F0-4032-825B-B6571019634D}" dt="2022-06-01T12:48:01.367" v="200" actId="478"/>
          <ac:picMkLst>
            <pc:docMk/>
            <pc:sldMk cId="678058067" sldId="1763"/>
            <ac:picMk id="5" creationId="{BB943C2E-A7C5-7847-AB31-46408827F137}"/>
          </ac:picMkLst>
        </pc:picChg>
        <pc:picChg chg="del">
          <ac:chgData name="Willigen, R.F. van der (Rob)" userId="b43bdd62-7b82-48e9-86cd-c7c10e260c14" providerId="ADAL" clId="{98E2C9B7-18F0-4032-825B-B6571019634D}" dt="2022-06-01T12:48:02.290" v="201" actId="478"/>
          <ac:picMkLst>
            <pc:docMk/>
            <pc:sldMk cId="678058067" sldId="1763"/>
            <ac:picMk id="6" creationId="{B7542CA2-F60F-3E4F-B1EF-50341AC95067}"/>
          </ac:picMkLst>
        </pc:picChg>
        <pc:picChg chg="add mod">
          <ac:chgData name="Willigen, R.F. van der (Rob)" userId="b43bdd62-7b82-48e9-86cd-c7c10e260c14" providerId="ADAL" clId="{98E2C9B7-18F0-4032-825B-B6571019634D}" dt="2022-06-01T12:48:19.353" v="206" actId="1076"/>
          <ac:picMkLst>
            <pc:docMk/>
            <pc:sldMk cId="678058067" sldId="1763"/>
            <ac:picMk id="8" creationId="{F8F415B2-965D-4751-ACCB-B0C14C93D8F7}"/>
          </ac:picMkLst>
        </pc:picChg>
      </pc:sldChg>
      <pc:sldChg chg="addSp modSp add mod ord">
        <pc:chgData name="Willigen, R.F. van der (Rob)" userId="b43bdd62-7b82-48e9-86cd-c7c10e260c14" providerId="ADAL" clId="{98E2C9B7-18F0-4032-825B-B6571019634D}" dt="2022-06-01T14:48:38.738" v="573" actId="14100"/>
        <pc:sldMkLst>
          <pc:docMk/>
          <pc:sldMk cId="1594947579" sldId="1763"/>
        </pc:sldMkLst>
        <pc:picChg chg="add mod">
          <ac:chgData name="Willigen, R.F. van der (Rob)" userId="b43bdd62-7b82-48e9-86cd-c7c10e260c14" providerId="ADAL" clId="{98E2C9B7-18F0-4032-825B-B6571019634D}" dt="2022-06-01T14:48:38.738" v="573" actId="14100"/>
          <ac:picMkLst>
            <pc:docMk/>
            <pc:sldMk cId="1594947579" sldId="1763"/>
            <ac:picMk id="6" creationId="{C6C17B18-1329-4059-A53B-F923DDBE5662}"/>
          </ac:picMkLst>
        </pc:picChg>
      </pc:sldChg>
      <pc:sldChg chg="add del">
        <pc:chgData name="Willigen, R.F. van der (Rob)" userId="b43bdd62-7b82-48e9-86cd-c7c10e260c14" providerId="ADAL" clId="{98E2C9B7-18F0-4032-825B-B6571019634D}" dt="2022-06-01T12:50:50.749" v="222" actId="47"/>
        <pc:sldMkLst>
          <pc:docMk/>
          <pc:sldMk cId="299606512" sldId="1764"/>
        </pc:sldMkLst>
      </pc:sldChg>
      <pc:sldChg chg="add del ord">
        <pc:chgData name="Willigen, R.F. van der (Rob)" userId="b43bdd62-7b82-48e9-86cd-c7c10e260c14" providerId="ADAL" clId="{98E2C9B7-18F0-4032-825B-B6571019634D}" dt="2022-06-01T14:23:29.870" v="359"/>
        <pc:sldMkLst>
          <pc:docMk/>
          <pc:sldMk cId="2459458229" sldId="1764"/>
        </pc:sldMkLst>
      </pc:sldChg>
      <pc:sldChg chg="add">
        <pc:chgData name="Willigen, R.F. van der (Rob)" userId="b43bdd62-7b82-48e9-86cd-c7c10e260c14" providerId="ADAL" clId="{98E2C9B7-18F0-4032-825B-B6571019634D}" dt="2022-06-01T12:50:01.772" v="214"/>
        <pc:sldMkLst>
          <pc:docMk/>
          <pc:sldMk cId="4066503860" sldId="1765"/>
        </pc:sldMkLst>
      </pc:sldChg>
      <pc:sldChg chg="delSp modSp add mod ord">
        <pc:chgData name="Willigen, R.F. van der (Rob)" userId="b43bdd62-7b82-48e9-86cd-c7c10e260c14" providerId="ADAL" clId="{98E2C9B7-18F0-4032-825B-B6571019634D}" dt="2022-06-01T16:01:29.846" v="764" actId="20577"/>
        <pc:sldMkLst>
          <pc:docMk/>
          <pc:sldMk cId="539812803" sldId="1766"/>
        </pc:sldMkLst>
        <pc:spChg chg="mod">
          <ac:chgData name="Willigen, R.F. van der (Rob)" userId="b43bdd62-7b82-48e9-86cd-c7c10e260c14" providerId="ADAL" clId="{98E2C9B7-18F0-4032-825B-B6571019634D}" dt="2022-06-01T16:01:29.846" v="764" actId="20577"/>
          <ac:spMkLst>
            <pc:docMk/>
            <pc:sldMk cId="539812803" sldId="1766"/>
            <ac:spMk id="9" creationId="{DCF75DED-01AD-4C8C-B935-5C20165011A7}"/>
          </ac:spMkLst>
        </pc:spChg>
        <pc:picChg chg="del">
          <ac:chgData name="Willigen, R.F. van der (Rob)" userId="b43bdd62-7b82-48e9-86cd-c7c10e260c14" providerId="ADAL" clId="{98E2C9B7-18F0-4032-825B-B6571019634D}" dt="2022-06-01T13:02:16.753" v="307" actId="478"/>
          <ac:picMkLst>
            <pc:docMk/>
            <pc:sldMk cId="539812803" sldId="1766"/>
            <ac:picMk id="5" creationId="{BB943C2E-A7C5-7847-AB31-46408827F137}"/>
          </ac:picMkLst>
        </pc:picChg>
        <pc:picChg chg="mod">
          <ac:chgData name="Willigen, R.F. van der (Rob)" userId="b43bdd62-7b82-48e9-86cd-c7c10e260c14" providerId="ADAL" clId="{98E2C9B7-18F0-4032-825B-B6571019634D}" dt="2022-06-01T13:02:23.431" v="310" actId="1076"/>
          <ac:picMkLst>
            <pc:docMk/>
            <pc:sldMk cId="539812803" sldId="1766"/>
            <ac:picMk id="6" creationId="{B7542CA2-F60F-3E4F-B1EF-50341AC95067}"/>
          </ac:picMkLst>
        </pc:picChg>
      </pc:sldChg>
      <pc:sldChg chg="add del">
        <pc:chgData name="Willigen, R.F. van der (Rob)" userId="b43bdd62-7b82-48e9-86cd-c7c10e260c14" providerId="ADAL" clId="{98E2C9B7-18F0-4032-825B-B6571019634D}" dt="2022-06-01T12:52:48.672" v="225" actId="47"/>
        <pc:sldMkLst>
          <pc:docMk/>
          <pc:sldMk cId="2101026063" sldId="1766"/>
        </pc:sldMkLst>
      </pc:sldChg>
      <pc:sldChg chg="add del">
        <pc:chgData name="Willigen, R.F. van der (Rob)" userId="b43bdd62-7b82-48e9-86cd-c7c10e260c14" providerId="ADAL" clId="{98E2C9B7-18F0-4032-825B-B6571019634D}" dt="2022-06-01T12:55:57.151" v="239"/>
        <pc:sldMkLst>
          <pc:docMk/>
          <pc:sldMk cId="3049628851" sldId="1766"/>
        </pc:sldMkLst>
      </pc:sldChg>
      <pc:sldChg chg="add del">
        <pc:chgData name="Willigen, R.F. van der (Rob)" userId="b43bdd62-7b82-48e9-86cd-c7c10e260c14" providerId="ADAL" clId="{98E2C9B7-18F0-4032-825B-B6571019634D}" dt="2022-06-01T13:01:11.628" v="268" actId="47"/>
        <pc:sldMkLst>
          <pc:docMk/>
          <pc:sldMk cId="3223214015" sldId="1766"/>
        </pc:sldMkLst>
      </pc:sldChg>
      <pc:sldChg chg="add del">
        <pc:chgData name="Willigen, R.F. van der (Rob)" userId="b43bdd62-7b82-48e9-86cd-c7c10e260c14" providerId="ADAL" clId="{98E2C9B7-18F0-4032-825B-B6571019634D}" dt="2022-06-01T14:31:31.115" v="499" actId="47"/>
        <pc:sldMkLst>
          <pc:docMk/>
          <pc:sldMk cId="645592426" sldId="1767"/>
        </pc:sldMkLst>
      </pc:sldChg>
      <pc:sldChg chg="add del">
        <pc:chgData name="Willigen, R.F. van der (Rob)" userId="b43bdd62-7b82-48e9-86cd-c7c10e260c14" providerId="ADAL" clId="{98E2C9B7-18F0-4032-825B-B6571019634D}" dt="2022-06-01T12:55:57.151" v="239"/>
        <pc:sldMkLst>
          <pc:docMk/>
          <pc:sldMk cId="2273726979" sldId="1767"/>
        </pc:sldMkLst>
      </pc:sldChg>
      <pc:sldChg chg="add del">
        <pc:chgData name="Willigen, R.F. van der (Rob)" userId="b43bdd62-7b82-48e9-86cd-c7c10e260c14" providerId="ADAL" clId="{98E2C9B7-18F0-4032-825B-B6571019634D}" dt="2022-06-01T12:52:48.672" v="225" actId="47"/>
        <pc:sldMkLst>
          <pc:docMk/>
          <pc:sldMk cId="2326452795" sldId="1767"/>
        </pc:sldMkLst>
      </pc:sldChg>
      <pc:sldChg chg="add del">
        <pc:chgData name="Willigen, R.F. van der (Rob)" userId="b43bdd62-7b82-48e9-86cd-c7c10e260c14" providerId="ADAL" clId="{98E2C9B7-18F0-4032-825B-B6571019634D}" dt="2022-06-01T12:52:48.672" v="225" actId="47"/>
        <pc:sldMkLst>
          <pc:docMk/>
          <pc:sldMk cId="50109604" sldId="1768"/>
        </pc:sldMkLst>
      </pc:sldChg>
      <pc:sldChg chg="add del">
        <pc:chgData name="Willigen, R.F. van der (Rob)" userId="b43bdd62-7b82-48e9-86cd-c7c10e260c14" providerId="ADAL" clId="{98E2C9B7-18F0-4032-825B-B6571019634D}" dt="2022-06-01T12:55:57.151" v="239"/>
        <pc:sldMkLst>
          <pc:docMk/>
          <pc:sldMk cId="2385392665" sldId="1768"/>
        </pc:sldMkLst>
      </pc:sldChg>
      <pc:sldChg chg="addSp delSp modSp add">
        <pc:chgData name="Willigen, R.F. van der (Rob)" userId="b43bdd62-7b82-48e9-86cd-c7c10e260c14" providerId="ADAL" clId="{98E2C9B7-18F0-4032-825B-B6571019634D}" dt="2022-06-01T14:28:17.473" v="465" actId="14100"/>
        <pc:sldMkLst>
          <pc:docMk/>
          <pc:sldMk cId="3895755449" sldId="1768"/>
        </pc:sldMkLst>
        <pc:picChg chg="del">
          <ac:chgData name="Willigen, R.F. van der (Rob)" userId="b43bdd62-7b82-48e9-86cd-c7c10e260c14" providerId="ADAL" clId="{98E2C9B7-18F0-4032-825B-B6571019634D}" dt="2022-06-01T13:12:14.345" v="329" actId="478"/>
          <ac:picMkLst>
            <pc:docMk/>
            <pc:sldMk cId="3895755449" sldId="1768"/>
            <ac:picMk id="1026" creationId="{8AED9F6E-7F4E-461D-9FFB-475A5BA60E58}"/>
          </ac:picMkLst>
        </pc:picChg>
        <pc:picChg chg="add mod">
          <ac:chgData name="Willigen, R.F. van der (Rob)" userId="b43bdd62-7b82-48e9-86cd-c7c10e260c14" providerId="ADAL" clId="{98E2C9B7-18F0-4032-825B-B6571019634D}" dt="2022-06-01T14:28:17.473" v="465" actId="14100"/>
          <ac:picMkLst>
            <pc:docMk/>
            <pc:sldMk cId="3895755449" sldId="1768"/>
            <ac:picMk id="2050" creationId="{508FC026-A146-4D90-A422-A8390DB675BC}"/>
          </ac:picMkLst>
        </pc:picChg>
      </pc:sldChg>
      <pc:sldChg chg="addSp delSp modSp add del mod ord">
        <pc:chgData name="Willigen, R.F. van der (Rob)" userId="b43bdd62-7b82-48e9-86cd-c7c10e260c14" providerId="ADAL" clId="{98E2C9B7-18F0-4032-825B-B6571019634D}" dt="2022-06-01T14:39:30.309" v="539" actId="47"/>
        <pc:sldMkLst>
          <pc:docMk/>
          <pc:sldMk cId="265758999" sldId="1769"/>
        </pc:sldMkLst>
        <pc:spChg chg="mod">
          <ac:chgData name="Willigen, R.F. van der (Rob)" userId="b43bdd62-7b82-48e9-86cd-c7c10e260c14" providerId="ADAL" clId="{98E2C9B7-18F0-4032-825B-B6571019634D}" dt="2022-06-01T14:26:51.473" v="446" actId="207"/>
          <ac:spMkLst>
            <pc:docMk/>
            <pc:sldMk cId="265758999" sldId="1769"/>
            <ac:spMk id="2" creationId="{98A4967C-EA05-7B4B-8D67-5060405E9AD6}"/>
          </ac:spMkLst>
        </pc:spChg>
        <pc:spChg chg="mod">
          <ac:chgData name="Willigen, R.F. van der (Rob)" userId="b43bdd62-7b82-48e9-86cd-c7c10e260c14" providerId="ADAL" clId="{98E2C9B7-18F0-4032-825B-B6571019634D}" dt="2022-06-01T14:27:36.458" v="460" actId="1076"/>
          <ac:spMkLst>
            <pc:docMk/>
            <pc:sldMk cId="265758999" sldId="1769"/>
            <ac:spMk id="4" creationId="{E91480DF-A5BB-41E4-BA28-6B0EBEA23E62}"/>
          </ac:spMkLst>
        </pc:spChg>
        <pc:spChg chg="del">
          <ac:chgData name="Willigen, R.F. van der (Rob)" userId="b43bdd62-7b82-48e9-86cd-c7c10e260c14" providerId="ADAL" clId="{98E2C9B7-18F0-4032-825B-B6571019634D}" dt="2022-06-01T14:26:55.185" v="447" actId="478"/>
          <ac:spMkLst>
            <pc:docMk/>
            <pc:sldMk cId="265758999" sldId="1769"/>
            <ac:spMk id="10" creationId="{98037D7B-9301-4A10-B6C9-7CE9C8ED9A85}"/>
          </ac:spMkLst>
        </pc:spChg>
        <pc:spChg chg="add del mod">
          <ac:chgData name="Willigen, R.F. van der (Rob)" userId="b43bdd62-7b82-48e9-86cd-c7c10e260c14" providerId="ADAL" clId="{98E2C9B7-18F0-4032-825B-B6571019634D}" dt="2022-06-01T14:30:17.662" v="474" actId="478"/>
          <ac:spMkLst>
            <pc:docMk/>
            <pc:sldMk cId="265758999" sldId="1769"/>
            <ac:spMk id="11" creationId="{A6A4636D-4A3B-47E9-90B2-99F4E1CB859F}"/>
          </ac:spMkLst>
        </pc:spChg>
        <pc:picChg chg="del">
          <ac:chgData name="Willigen, R.F. van der (Rob)" userId="b43bdd62-7b82-48e9-86cd-c7c10e260c14" providerId="ADAL" clId="{98E2C9B7-18F0-4032-825B-B6571019634D}" dt="2022-06-01T14:26:57.458" v="448" actId="478"/>
          <ac:picMkLst>
            <pc:docMk/>
            <pc:sldMk cId="265758999" sldId="1769"/>
            <ac:picMk id="8" creationId="{D241B01F-1814-4FDC-A11C-BFE7F3705AC0}"/>
          </ac:picMkLst>
        </pc:picChg>
        <pc:picChg chg="mod">
          <ac:chgData name="Willigen, R.F. van der (Rob)" userId="b43bdd62-7b82-48e9-86cd-c7c10e260c14" providerId="ADAL" clId="{98E2C9B7-18F0-4032-825B-B6571019634D}" dt="2022-06-01T14:27:08.737" v="452" actId="14100"/>
          <ac:picMkLst>
            <pc:docMk/>
            <pc:sldMk cId="265758999" sldId="1769"/>
            <ac:picMk id="9" creationId="{97CAE720-101A-42F1-BE54-155D75214698}"/>
          </ac:picMkLst>
        </pc:picChg>
      </pc:sldChg>
      <pc:sldChg chg="add">
        <pc:chgData name="Willigen, R.F. van der (Rob)" userId="b43bdd62-7b82-48e9-86cd-c7c10e260c14" providerId="ADAL" clId="{98E2C9B7-18F0-4032-825B-B6571019634D}" dt="2022-06-01T14:50:11.999" v="578"/>
        <pc:sldMkLst>
          <pc:docMk/>
          <pc:sldMk cId="1217237543" sldId="1769"/>
        </pc:sldMkLst>
      </pc:sldChg>
      <pc:sldChg chg="add del">
        <pc:chgData name="Willigen, R.F. van der (Rob)" userId="b43bdd62-7b82-48e9-86cd-c7c10e260c14" providerId="ADAL" clId="{98E2C9B7-18F0-4032-825B-B6571019634D}" dt="2022-06-01T12:52:48.672" v="225" actId="47"/>
        <pc:sldMkLst>
          <pc:docMk/>
          <pc:sldMk cId="2903160155" sldId="1769"/>
        </pc:sldMkLst>
      </pc:sldChg>
      <pc:sldChg chg="add del">
        <pc:chgData name="Willigen, R.F. van der (Rob)" userId="b43bdd62-7b82-48e9-86cd-c7c10e260c14" providerId="ADAL" clId="{98E2C9B7-18F0-4032-825B-B6571019634D}" dt="2022-06-01T12:55:57.151" v="239"/>
        <pc:sldMkLst>
          <pc:docMk/>
          <pc:sldMk cId="3673673706" sldId="1769"/>
        </pc:sldMkLst>
      </pc:sldChg>
      <pc:sldChg chg="add del">
        <pc:chgData name="Willigen, R.F. van der (Rob)" userId="b43bdd62-7b82-48e9-86cd-c7c10e260c14" providerId="ADAL" clId="{98E2C9B7-18F0-4032-825B-B6571019634D}" dt="2022-06-01T12:52:48.672" v="225" actId="47"/>
        <pc:sldMkLst>
          <pc:docMk/>
          <pc:sldMk cId="250196883" sldId="1770"/>
        </pc:sldMkLst>
      </pc:sldChg>
      <pc:sldChg chg="add">
        <pc:chgData name="Willigen, R.F. van der (Rob)" userId="b43bdd62-7b82-48e9-86cd-c7c10e260c14" providerId="ADAL" clId="{98E2C9B7-18F0-4032-825B-B6571019634D}" dt="2022-06-01T14:50:11.999" v="578"/>
        <pc:sldMkLst>
          <pc:docMk/>
          <pc:sldMk cId="1214025164" sldId="1770"/>
        </pc:sldMkLst>
      </pc:sldChg>
      <pc:sldChg chg="add del">
        <pc:chgData name="Willigen, R.F. van der (Rob)" userId="b43bdd62-7b82-48e9-86cd-c7c10e260c14" providerId="ADAL" clId="{98E2C9B7-18F0-4032-825B-B6571019634D}" dt="2022-06-01T12:55:57.151" v="239"/>
        <pc:sldMkLst>
          <pc:docMk/>
          <pc:sldMk cId="2259762941" sldId="1770"/>
        </pc:sldMkLst>
      </pc:sldChg>
      <pc:sldChg chg="add del">
        <pc:chgData name="Willigen, R.F. van der (Rob)" userId="b43bdd62-7b82-48e9-86cd-c7c10e260c14" providerId="ADAL" clId="{98E2C9B7-18F0-4032-825B-B6571019634D}" dt="2022-06-01T12:55:57.151" v="239"/>
        <pc:sldMkLst>
          <pc:docMk/>
          <pc:sldMk cId="1183315453" sldId="1771"/>
        </pc:sldMkLst>
      </pc:sldChg>
      <pc:sldChg chg="add del">
        <pc:chgData name="Willigen, R.F. van der (Rob)" userId="b43bdd62-7b82-48e9-86cd-c7c10e260c14" providerId="ADAL" clId="{98E2C9B7-18F0-4032-825B-B6571019634D}" dt="2022-06-01T12:52:48.672" v="225" actId="47"/>
        <pc:sldMkLst>
          <pc:docMk/>
          <pc:sldMk cId="3357941712" sldId="1771"/>
        </pc:sldMkLst>
      </pc:sldChg>
      <pc:sldChg chg="add">
        <pc:chgData name="Willigen, R.F. van der (Rob)" userId="b43bdd62-7b82-48e9-86cd-c7c10e260c14" providerId="ADAL" clId="{98E2C9B7-18F0-4032-825B-B6571019634D}" dt="2022-06-01T14:58:54.737" v="606"/>
        <pc:sldMkLst>
          <pc:docMk/>
          <pc:sldMk cId="3419346893" sldId="1771"/>
        </pc:sldMkLst>
      </pc:sldChg>
      <pc:sldChg chg="add del">
        <pc:chgData name="Willigen, R.F. van der (Rob)" userId="b43bdd62-7b82-48e9-86cd-c7c10e260c14" providerId="ADAL" clId="{98E2C9B7-18F0-4032-825B-B6571019634D}" dt="2022-06-01T12:52:48.672" v="225" actId="47"/>
        <pc:sldMkLst>
          <pc:docMk/>
          <pc:sldMk cId="1605369809" sldId="1772"/>
        </pc:sldMkLst>
      </pc:sldChg>
      <pc:sldChg chg="addSp delSp modSp add mod">
        <pc:chgData name="Willigen, R.F. van der (Rob)" userId="b43bdd62-7b82-48e9-86cd-c7c10e260c14" providerId="ADAL" clId="{98E2C9B7-18F0-4032-825B-B6571019634D}" dt="2022-06-01T15:56:49.868" v="691" actId="1076"/>
        <pc:sldMkLst>
          <pc:docMk/>
          <pc:sldMk cId="3452608920" sldId="1772"/>
        </pc:sldMkLst>
        <pc:spChg chg="del">
          <ac:chgData name="Willigen, R.F. van der (Rob)" userId="b43bdd62-7b82-48e9-86cd-c7c10e260c14" providerId="ADAL" clId="{98E2C9B7-18F0-4032-825B-B6571019634D}" dt="2022-06-01T15:02:35.594" v="623" actId="478"/>
          <ac:spMkLst>
            <pc:docMk/>
            <pc:sldMk cId="3452608920" sldId="1772"/>
            <ac:spMk id="14" creationId="{0C0B83E4-BD82-4D04-AB9C-A96A6A167E8E}"/>
          </ac:spMkLst>
        </pc:spChg>
        <pc:picChg chg="add del mod">
          <ac:chgData name="Willigen, R.F. van der (Rob)" userId="b43bdd62-7b82-48e9-86cd-c7c10e260c14" providerId="ADAL" clId="{98E2C9B7-18F0-4032-825B-B6571019634D}" dt="2022-06-01T15:50:39.276" v="654" actId="478"/>
          <ac:picMkLst>
            <pc:docMk/>
            <pc:sldMk cId="3452608920" sldId="1772"/>
            <ac:picMk id="4" creationId="{1DF611EC-1DBD-4798-BBD5-2B8F0E25B449}"/>
          </ac:picMkLst>
        </pc:picChg>
        <pc:picChg chg="add mod">
          <ac:chgData name="Willigen, R.F. van der (Rob)" userId="b43bdd62-7b82-48e9-86cd-c7c10e260c14" providerId="ADAL" clId="{98E2C9B7-18F0-4032-825B-B6571019634D}" dt="2022-06-01T15:56:49.868" v="691" actId="1076"/>
          <ac:picMkLst>
            <pc:docMk/>
            <pc:sldMk cId="3452608920" sldId="1772"/>
            <ac:picMk id="6" creationId="{F3AC342A-CFF9-4879-9B59-1912CDE5C900}"/>
          </ac:picMkLst>
        </pc:picChg>
        <pc:picChg chg="add del mod">
          <ac:chgData name="Willigen, R.F. van der (Rob)" userId="b43bdd62-7b82-48e9-86cd-c7c10e260c14" providerId="ADAL" clId="{98E2C9B7-18F0-4032-825B-B6571019634D}" dt="2022-06-01T15:51:25.558" v="669" actId="478"/>
          <ac:picMkLst>
            <pc:docMk/>
            <pc:sldMk cId="3452608920" sldId="1772"/>
            <ac:picMk id="8" creationId="{3C4D2876-3951-4F61-9958-3545CEDF3D55}"/>
          </ac:picMkLst>
        </pc:picChg>
        <pc:picChg chg="del">
          <ac:chgData name="Willigen, R.F. van der (Rob)" userId="b43bdd62-7b82-48e9-86cd-c7c10e260c14" providerId="ADAL" clId="{98E2C9B7-18F0-4032-825B-B6571019634D}" dt="2022-06-01T15:02:32.890" v="622" actId="478"/>
          <ac:picMkLst>
            <pc:docMk/>
            <pc:sldMk cId="3452608920" sldId="1772"/>
            <ac:picMk id="12" creationId="{FD74FD58-5A12-4BA2-B6F7-2203DE2039F1}"/>
          </ac:picMkLst>
        </pc:picChg>
        <pc:picChg chg="add mod">
          <ac:chgData name="Willigen, R.F. van der (Rob)" userId="b43bdd62-7b82-48e9-86cd-c7c10e260c14" providerId="ADAL" clId="{98E2C9B7-18F0-4032-825B-B6571019634D}" dt="2022-06-01T15:51:23.235" v="668"/>
          <ac:picMkLst>
            <pc:docMk/>
            <pc:sldMk cId="3452608920" sldId="1772"/>
            <ac:picMk id="13" creationId="{7200B082-8CB4-4918-988A-B99123E8A803}"/>
          </ac:picMkLst>
        </pc:picChg>
        <pc:picChg chg="del">
          <ac:chgData name="Willigen, R.F. van der (Rob)" userId="b43bdd62-7b82-48e9-86cd-c7c10e260c14" providerId="ADAL" clId="{98E2C9B7-18F0-4032-825B-B6571019634D}" dt="2022-06-01T15:02:36.824" v="624" actId="478"/>
          <ac:picMkLst>
            <pc:docMk/>
            <pc:sldMk cId="3452608920" sldId="1772"/>
            <ac:picMk id="16" creationId="{90588BEF-C324-4431-92BC-4358F558E343}"/>
          </ac:picMkLst>
        </pc:picChg>
      </pc:sldChg>
      <pc:sldChg chg="add del">
        <pc:chgData name="Willigen, R.F. van der (Rob)" userId="b43bdd62-7b82-48e9-86cd-c7c10e260c14" providerId="ADAL" clId="{98E2C9B7-18F0-4032-825B-B6571019634D}" dt="2022-06-01T15:02:29.772" v="621" actId="47"/>
        <pc:sldMkLst>
          <pc:docMk/>
          <pc:sldMk cId="2265768700" sldId="1773"/>
        </pc:sldMkLst>
      </pc:sldChg>
      <pc:sldChg chg="addSp add ord">
        <pc:chgData name="Willigen, R.F. van der (Rob)" userId="b43bdd62-7b82-48e9-86cd-c7c10e260c14" providerId="ADAL" clId="{98E2C9B7-18F0-4032-825B-B6571019634D}" dt="2022-06-01T16:09:22.773" v="767"/>
        <pc:sldMkLst>
          <pc:docMk/>
          <pc:sldMk cId="2644869963" sldId="1773"/>
        </pc:sldMkLst>
        <pc:picChg chg="add">
          <ac:chgData name="Willigen, R.F. van der (Rob)" userId="b43bdd62-7b82-48e9-86cd-c7c10e260c14" providerId="ADAL" clId="{98E2C9B7-18F0-4032-825B-B6571019634D}" dt="2022-06-01T16:09:22.773" v="767"/>
          <ac:picMkLst>
            <pc:docMk/>
            <pc:sldMk cId="2644869963" sldId="1773"/>
            <ac:picMk id="2050" creationId="{539C0237-51EA-4524-A269-2F1D2D8384AF}"/>
          </ac:picMkLst>
        </pc:picChg>
      </pc:sldChg>
      <pc:sldChg chg="addSp delSp modSp add mod">
        <pc:chgData name="Willigen, R.F. van der (Rob)" userId="b43bdd62-7b82-48e9-86cd-c7c10e260c14" providerId="ADAL" clId="{98E2C9B7-18F0-4032-825B-B6571019634D}" dt="2022-06-01T16:16:56.854" v="786" actId="14100"/>
        <pc:sldMkLst>
          <pc:docMk/>
          <pc:sldMk cId="2696831" sldId="1774"/>
        </pc:sldMkLst>
        <pc:spChg chg="add mod">
          <ac:chgData name="Willigen, R.F. van der (Rob)" userId="b43bdd62-7b82-48e9-86cd-c7c10e260c14" providerId="ADAL" clId="{98E2C9B7-18F0-4032-825B-B6571019634D}" dt="2022-06-01T16:16:56.854" v="786" actId="14100"/>
          <ac:spMkLst>
            <pc:docMk/>
            <pc:sldMk cId="2696831" sldId="1774"/>
            <ac:spMk id="10" creationId="{F8BA93A4-61B5-47B4-863B-FA4EEB8ED79B}"/>
          </ac:spMkLst>
        </pc:spChg>
        <pc:picChg chg="add mod">
          <ac:chgData name="Willigen, R.F. van der (Rob)" userId="b43bdd62-7b82-48e9-86cd-c7c10e260c14" providerId="ADAL" clId="{98E2C9B7-18F0-4032-825B-B6571019634D}" dt="2022-06-01T16:16:26.253" v="779" actId="1076"/>
          <ac:picMkLst>
            <pc:docMk/>
            <pc:sldMk cId="2696831" sldId="1774"/>
            <ac:picMk id="4" creationId="{BC446898-5E0D-414D-8E1D-4606098ED508}"/>
          </ac:picMkLst>
        </pc:picChg>
        <pc:picChg chg="add mod">
          <ac:chgData name="Willigen, R.F. van der (Rob)" userId="b43bdd62-7b82-48e9-86cd-c7c10e260c14" providerId="ADAL" clId="{98E2C9B7-18F0-4032-825B-B6571019634D}" dt="2022-06-01T16:16:29.229" v="780" actId="1076"/>
          <ac:picMkLst>
            <pc:docMk/>
            <pc:sldMk cId="2696831" sldId="1774"/>
            <ac:picMk id="6" creationId="{BF0B94F6-CF48-4B01-B652-0B1CB57AF05D}"/>
          </ac:picMkLst>
        </pc:picChg>
        <pc:picChg chg="add del mod">
          <ac:chgData name="Willigen, R.F. van der (Rob)" userId="b43bdd62-7b82-48e9-86cd-c7c10e260c14" providerId="ADAL" clId="{98E2C9B7-18F0-4032-825B-B6571019634D}" dt="2022-06-01T16:10:37.111" v="770" actId="478"/>
          <ac:picMkLst>
            <pc:docMk/>
            <pc:sldMk cId="2696831" sldId="1774"/>
            <ac:picMk id="4098" creationId="{6C531551-D819-4010-B3AE-B64D1EA40401}"/>
          </ac:picMkLst>
        </pc:picChg>
      </pc:sldChg>
      <pc:sldChg chg="addSp delSp modSp add mod">
        <pc:chgData name="Willigen, R.F. van der (Rob)" userId="b43bdd62-7b82-48e9-86cd-c7c10e260c14" providerId="ADAL" clId="{98E2C9B7-18F0-4032-825B-B6571019634D}" dt="2022-06-01T15:56:38.308" v="689" actId="1076"/>
        <pc:sldMkLst>
          <pc:docMk/>
          <pc:sldMk cId="771333618" sldId="1775"/>
        </pc:sldMkLst>
        <pc:picChg chg="del">
          <ac:chgData name="Willigen, R.F. van der (Rob)" userId="b43bdd62-7b82-48e9-86cd-c7c10e260c14" providerId="ADAL" clId="{98E2C9B7-18F0-4032-825B-B6571019634D}" dt="2022-06-01T15:46:36.252" v="650" actId="478"/>
          <ac:picMkLst>
            <pc:docMk/>
            <pc:sldMk cId="771333618" sldId="1775"/>
            <ac:picMk id="4" creationId="{1DF611EC-1DBD-4798-BBD5-2B8F0E25B449}"/>
          </ac:picMkLst>
        </pc:picChg>
        <pc:picChg chg="add del mod">
          <ac:chgData name="Willigen, R.F. van der (Rob)" userId="b43bdd62-7b82-48e9-86cd-c7c10e260c14" providerId="ADAL" clId="{98E2C9B7-18F0-4032-825B-B6571019634D}" dt="2022-06-01T15:51:17.049" v="667" actId="21"/>
          <ac:picMkLst>
            <pc:docMk/>
            <pc:sldMk cId="771333618" sldId="1775"/>
            <ac:picMk id="5" creationId="{B5F6D25C-40FE-44BE-9042-4F4364046656}"/>
          </ac:picMkLst>
        </pc:picChg>
        <pc:picChg chg="del">
          <ac:chgData name="Willigen, R.F. van der (Rob)" userId="b43bdd62-7b82-48e9-86cd-c7c10e260c14" providerId="ADAL" clId="{98E2C9B7-18F0-4032-825B-B6571019634D}" dt="2022-06-01T15:46:13.312" v="649" actId="478"/>
          <ac:picMkLst>
            <pc:docMk/>
            <pc:sldMk cId="771333618" sldId="1775"/>
            <ac:picMk id="6" creationId="{F3AC342A-CFF9-4879-9B59-1912CDE5C900}"/>
          </ac:picMkLst>
        </pc:picChg>
        <pc:picChg chg="mod">
          <ac:chgData name="Willigen, R.F. van der (Rob)" userId="b43bdd62-7b82-48e9-86cd-c7c10e260c14" providerId="ADAL" clId="{98E2C9B7-18F0-4032-825B-B6571019634D}" dt="2022-06-01T15:56:38.308" v="689" actId="1076"/>
          <ac:picMkLst>
            <pc:docMk/>
            <pc:sldMk cId="771333618" sldId="1775"/>
            <ac:picMk id="8" creationId="{3C4D2876-3951-4F61-9958-3545CEDF3D55}"/>
          </ac:picMkLst>
        </pc:picChg>
        <pc:picChg chg="add mod">
          <ac:chgData name="Willigen, R.F. van der (Rob)" userId="b43bdd62-7b82-48e9-86cd-c7c10e260c14" providerId="ADAL" clId="{98E2C9B7-18F0-4032-825B-B6571019634D}" dt="2022-06-01T15:51:38.988" v="673" actId="1076"/>
          <ac:picMkLst>
            <pc:docMk/>
            <pc:sldMk cId="771333618" sldId="1775"/>
            <ac:picMk id="9" creationId="{E8F4A90A-2289-4463-B7CB-1F0C62476BBE}"/>
          </ac:picMkLst>
        </pc:picChg>
      </pc:sldChg>
      <pc:sldChg chg="addSp delSp modSp add mod">
        <pc:chgData name="Willigen, R.F. van der (Rob)" userId="b43bdd62-7b82-48e9-86cd-c7c10e260c14" providerId="ADAL" clId="{98E2C9B7-18F0-4032-825B-B6571019634D}" dt="2022-06-01T15:56:25.148" v="687" actId="1076"/>
        <pc:sldMkLst>
          <pc:docMk/>
          <pc:sldMk cId="1003486936" sldId="1776"/>
        </pc:sldMkLst>
        <pc:picChg chg="add mod">
          <ac:chgData name="Willigen, R.F. van der (Rob)" userId="b43bdd62-7b82-48e9-86cd-c7c10e260c14" providerId="ADAL" clId="{98E2C9B7-18F0-4032-825B-B6571019634D}" dt="2022-06-01T15:56:25.148" v="687" actId="1076"/>
          <ac:picMkLst>
            <pc:docMk/>
            <pc:sldMk cId="1003486936" sldId="1776"/>
            <ac:picMk id="4" creationId="{D4FAE622-CB9D-4976-AEBF-F4BE7A941182}"/>
          </ac:picMkLst>
        </pc:picChg>
        <pc:picChg chg="add mod">
          <ac:chgData name="Willigen, R.F. van der (Rob)" userId="b43bdd62-7b82-48e9-86cd-c7c10e260c14" providerId="ADAL" clId="{98E2C9B7-18F0-4032-825B-B6571019634D}" dt="2022-06-01T15:56:17.565" v="685" actId="1076"/>
          <ac:picMkLst>
            <pc:docMk/>
            <pc:sldMk cId="1003486936" sldId="1776"/>
            <ac:picMk id="6" creationId="{BF2B6240-2A6A-4DCE-A1D8-0ACE31F1B03E}"/>
          </ac:picMkLst>
        </pc:picChg>
        <pc:picChg chg="del">
          <ac:chgData name="Willigen, R.F. van der (Rob)" userId="b43bdd62-7b82-48e9-86cd-c7c10e260c14" providerId="ADAL" clId="{98E2C9B7-18F0-4032-825B-B6571019634D}" dt="2022-06-01T15:51:57.053" v="675" actId="478"/>
          <ac:picMkLst>
            <pc:docMk/>
            <pc:sldMk cId="1003486936" sldId="1776"/>
            <ac:picMk id="8" creationId="{3C4D2876-3951-4F61-9958-3545CEDF3D55}"/>
          </ac:picMkLst>
        </pc:picChg>
        <pc:picChg chg="del">
          <ac:chgData name="Willigen, R.F. van der (Rob)" userId="b43bdd62-7b82-48e9-86cd-c7c10e260c14" providerId="ADAL" clId="{98E2C9B7-18F0-4032-825B-B6571019634D}" dt="2022-06-01T15:54:44.821" v="676" actId="478"/>
          <ac:picMkLst>
            <pc:docMk/>
            <pc:sldMk cId="1003486936" sldId="1776"/>
            <ac:picMk id="9" creationId="{E8F4A90A-2289-4463-B7CB-1F0C62476BBE}"/>
          </ac:picMkLst>
        </pc:picChg>
      </pc:sldChg>
      <pc:sldChg chg="delSp modSp add mod ord">
        <pc:chgData name="Willigen, R.F. van der (Rob)" userId="b43bdd62-7b82-48e9-86cd-c7c10e260c14" providerId="ADAL" clId="{98E2C9B7-18F0-4032-825B-B6571019634D}" dt="2022-06-01T16:00:53.878" v="736" actId="20577"/>
        <pc:sldMkLst>
          <pc:docMk/>
          <pc:sldMk cId="2614737652" sldId="1777"/>
        </pc:sldMkLst>
        <pc:spChg chg="mod">
          <ac:chgData name="Willigen, R.F. van der (Rob)" userId="b43bdd62-7b82-48e9-86cd-c7c10e260c14" providerId="ADAL" clId="{98E2C9B7-18F0-4032-825B-B6571019634D}" dt="2022-06-01T16:00:53.878" v="736" actId="20577"/>
          <ac:spMkLst>
            <pc:docMk/>
            <pc:sldMk cId="2614737652" sldId="1777"/>
            <ac:spMk id="9" creationId="{DCF75DED-01AD-4C8C-B935-5C20165011A7}"/>
          </ac:spMkLst>
        </pc:spChg>
        <pc:picChg chg="del">
          <ac:chgData name="Willigen, R.F. van der (Rob)" userId="b43bdd62-7b82-48e9-86cd-c7c10e260c14" providerId="ADAL" clId="{98E2C9B7-18F0-4032-825B-B6571019634D}" dt="2022-06-01T15:59:25.737" v="701" actId="478"/>
          <ac:picMkLst>
            <pc:docMk/>
            <pc:sldMk cId="2614737652" sldId="1777"/>
            <ac:picMk id="3" creationId="{C49E3F10-63F5-E04B-B7BC-59950FB1EF13}"/>
          </ac:picMkLst>
        </pc:picChg>
        <pc:picChg chg="del">
          <ac:chgData name="Willigen, R.F. van der (Rob)" userId="b43bdd62-7b82-48e9-86cd-c7c10e260c14" providerId="ADAL" clId="{98E2C9B7-18F0-4032-825B-B6571019634D}" dt="2022-06-01T15:59:29.645" v="704" actId="478"/>
          <ac:picMkLst>
            <pc:docMk/>
            <pc:sldMk cId="2614737652" sldId="1777"/>
            <ac:picMk id="5" creationId="{BB943C2E-A7C5-7847-AB31-46408827F137}"/>
          </ac:picMkLst>
        </pc:picChg>
        <pc:picChg chg="del">
          <ac:chgData name="Willigen, R.F. van der (Rob)" userId="b43bdd62-7b82-48e9-86cd-c7c10e260c14" providerId="ADAL" clId="{98E2C9B7-18F0-4032-825B-B6571019634D}" dt="2022-06-01T15:59:28.053" v="703" actId="478"/>
          <ac:picMkLst>
            <pc:docMk/>
            <pc:sldMk cId="2614737652" sldId="1777"/>
            <ac:picMk id="6" creationId="{B7542CA2-F60F-3E4F-B1EF-50341AC95067}"/>
          </ac:picMkLst>
        </pc:picChg>
        <pc:picChg chg="mod">
          <ac:chgData name="Willigen, R.F. van der (Rob)" userId="b43bdd62-7b82-48e9-86cd-c7c10e260c14" providerId="ADAL" clId="{98E2C9B7-18F0-4032-825B-B6571019634D}" dt="2022-06-01T15:59:37.909" v="707" actId="1076"/>
          <ac:picMkLst>
            <pc:docMk/>
            <pc:sldMk cId="2614737652" sldId="1777"/>
            <ac:picMk id="1026" creationId="{9DC1B6E9-75DA-4432-8092-52F8F4E0B794}"/>
          </ac:picMkLst>
        </pc:picChg>
      </pc:sldChg>
      <pc:sldChg chg="addSp modSp add del">
        <pc:chgData name="Willigen, R.F. van der (Rob)" userId="b43bdd62-7b82-48e9-86cd-c7c10e260c14" providerId="ADAL" clId="{98E2C9B7-18F0-4032-825B-B6571019634D}" dt="2022-06-01T16:25:05.594" v="791" actId="47"/>
        <pc:sldMkLst>
          <pc:docMk/>
          <pc:sldMk cId="2773194588" sldId="1778"/>
        </pc:sldMkLst>
        <pc:picChg chg="add mod">
          <ac:chgData name="Willigen, R.F. van der (Rob)" userId="b43bdd62-7b82-48e9-86cd-c7c10e260c14" providerId="ADAL" clId="{98E2C9B7-18F0-4032-825B-B6571019634D}" dt="2022-06-01T16:20:58.110" v="790" actId="1076"/>
          <ac:picMkLst>
            <pc:docMk/>
            <pc:sldMk cId="2773194588" sldId="1778"/>
            <ac:picMk id="7170" creationId="{748AE541-C8F3-466E-B605-03AA7AF43BD0}"/>
          </ac:picMkLst>
        </pc:picChg>
      </pc:sldChg>
      <pc:sldChg chg="add del">
        <pc:chgData name="Willigen, R.F. van der (Rob)" userId="b43bdd62-7b82-48e9-86cd-c7c10e260c14" providerId="ADAL" clId="{98E2C9B7-18F0-4032-825B-B6571019634D}" dt="2022-06-01T16:28:41.876" v="796" actId="47"/>
        <pc:sldMkLst>
          <pc:docMk/>
          <pc:sldMk cId="3277894499" sldId="1779"/>
        </pc:sldMkLst>
      </pc:sldChg>
      <pc:sldChg chg="add ord">
        <pc:chgData name="Willigen, R.F. van der (Rob)" userId="b43bdd62-7b82-48e9-86cd-c7c10e260c14" providerId="ADAL" clId="{98E2C9B7-18F0-4032-825B-B6571019634D}" dt="2022-06-01T16:28:47.090" v="801"/>
        <pc:sldMkLst>
          <pc:docMk/>
          <pc:sldMk cId="1075915074" sldId="1780"/>
        </pc:sldMkLst>
      </pc:sldChg>
      <pc:sldChg chg="add del">
        <pc:chgData name="Willigen, R.F. van der (Rob)" userId="b43bdd62-7b82-48e9-86cd-c7c10e260c14" providerId="ADAL" clId="{98E2C9B7-18F0-4032-825B-B6571019634D}" dt="2022-06-01T16:28:42.529" v="797" actId="47"/>
        <pc:sldMkLst>
          <pc:docMk/>
          <pc:sldMk cId="3387876702" sldId="1781"/>
        </pc:sldMkLst>
      </pc:sldChg>
      <pc:sldChg chg="add del">
        <pc:chgData name="Willigen, R.F. van der (Rob)" userId="b43bdd62-7b82-48e9-86cd-c7c10e260c14" providerId="ADAL" clId="{98E2C9B7-18F0-4032-825B-B6571019634D}" dt="2022-06-01T16:28:43.369" v="798" actId="47"/>
        <pc:sldMkLst>
          <pc:docMk/>
          <pc:sldMk cId="3853065657" sldId="1782"/>
        </pc:sldMkLst>
      </pc:sldChg>
      <pc:sldChg chg="add del">
        <pc:chgData name="Willigen, R.F. van der (Rob)" userId="b43bdd62-7b82-48e9-86cd-c7c10e260c14" providerId="ADAL" clId="{98E2C9B7-18F0-4032-825B-B6571019634D}" dt="2022-06-01T16:28:44.441" v="799" actId="47"/>
        <pc:sldMkLst>
          <pc:docMk/>
          <pc:sldMk cId="3459247877" sldId="1783"/>
        </pc:sldMkLst>
      </pc:sldChg>
      <pc:sldChg chg="add">
        <pc:chgData name="Willigen, R.F. van der (Rob)" userId="b43bdd62-7b82-48e9-86cd-c7c10e260c14" providerId="ADAL" clId="{98E2C9B7-18F0-4032-825B-B6571019634D}" dt="2022-06-01T16:27:46.459" v="795"/>
        <pc:sldMkLst>
          <pc:docMk/>
          <pc:sldMk cId="0" sldId="1784"/>
        </pc:sldMkLst>
      </pc:sldChg>
      <pc:sldMasterChg chg="addSldLayout delSldLayout">
        <pc:chgData name="Willigen, R.F. van der (Rob)" userId="b43bdd62-7b82-48e9-86cd-c7c10e260c14" providerId="ADAL" clId="{98E2C9B7-18F0-4032-825B-B6571019634D}" dt="2022-06-01T12:58:19.796" v="248" actId="47"/>
        <pc:sldMasterMkLst>
          <pc:docMk/>
          <pc:sldMasterMk cId="2600388679" sldId="2147483667"/>
        </pc:sldMasterMkLst>
        <pc:sldLayoutChg chg="add del">
          <pc:chgData name="Willigen, R.F. van der (Rob)" userId="b43bdd62-7b82-48e9-86cd-c7c10e260c14" providerId="ADAL" clId="{98E2C9B7-18F0-4032-825B-B6571019634D}" dt="2022-06-01T12:58:19.796" v="248" actId="47"/>
          <pc:sldLayoutMkLst>
            <pc:docMk/>
            <pc:sldMasterMk cId="2600388679" sldId="2147483667"/>
            <pc:sldLayoutMk cId="1948516552" sldId="2147483695"/>
          </pc:sldLayoutMkLst>
        </pc:sldLayoutChg>
      </pc:sldMasterChg>
      <pc:sldMasterChg chg="add del addSldLayout delSldLayout">
        <pc:chgData name="Willigen, R.F. van der (Rob)" userId="b43bdd62-7b82-48e9-86cd-c7c10e260c14" providerId="ADAL" clId="{98E2C9B7-18F0-4032-825B-B6571019634D}" dt="2022-06-01T14:31:31.115" v="499" actId="47"/>
        <pc:sldMasterMkLst>
          <pc:docMk/>
          <pc:sldMasterMk cId="4207454226" sldId="2147483673"/>
        </pc:sldMasterMkLst>
        <pc:sldLayoutChg chg="add del">
          <pc:chgData name="Willigen, R.F. van der (Rob)" userId="b43bdd62-7b82-48e9-86cd-c7c10e260c14" providerId="ADAL" clId="{98E2C9B7-18F0-4032-825B-B6571019634D}" dt="2022-06-01T14:31:31.115" v="499" actId="47"/>
          <pc:sldLayoutMkLst>
            <pc:docMk/>
            <pc:sldMasterMk cId="4207454226" sldId="2147483673"/>
            <pc:sldLayoutMk cId="1141205846" sldId="2147483675"/>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2826315195" sldId="2147483676"/>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4148432947" sldId="2147483677"/>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566625939" sldId="2147483679"/>
          </pc:sldLayoutMkLst>
        </pc:sldLayoutChg>
      </pc:sldMasterChg>
    </pc:docChg>
  </pc:docChgLst>
  <pc:docChgLst>
    <pc:chgData name="Willigen, R.F. van der (Rob)" userId="b43bdd62-7b82-48e9-86cd-c7c10e260c14" providerId="ADAL" clId="{2D879C1D-F87B-4632-BDE4-B889EB103CFE}"/>
    <pc:docChg chg="addSld modSld">
      <pc:chgData name="Willigen, R.F. van der (Rob)" userId="b43bdd62-7b82-48e9-86cd-c7c10e260c14" providerId="ADAL" clId="{2D879C1D-F87B-4632-BDE4-B889EB103CFE}" dt="2022-11-04T08:20:15.399" v="89"/>
      <pc:docMkLst>
        <pc:docMk/>
      </pc:docMkLst>
      <pc:sldChg chg="add">
        <pc:chgData name="Willigen, R.F. van der (Rob)" userId="b43bdd62-7b82-48e9-86cd-c7c10e260c14" providerId="ADAL" clId="{2D879C1D-F87B-4632-BDE4-B889EB103CFE}" dt="2022-11-04T08:20:15.399" v="89"/>
        <pc:sldMkLst>
          <pc:docMk/>
          <pc:sldMk cId="2865494874" sldId="1178"/>
        </pc:sldMkLst>
      </pc:sldChg>
      <pc:sldChg chg="modSp mod">
        <pc:chgData name="Willigen, R.F. van der (Rob)" userId="b43bdd62-7b82-48e9-86cd-c7c10e260c14" providerId="ADAL" clId="{2D879C1D-F87B-4632-BDE4-B889EB103CFE}" dt="2022-11-04T08:13:34.758" v="87" actId="1076"/>
        <pc:sldMkLst>
          <pc:docMk/>
          <pc:sldMk cId="454509505" sldId="1445"/>
        </pc:sldMkLst>
        <pc:spChg chg="mod">
          <ac:chgData name="Willigen, R.F. van der (Rob)" userId="b43bdd62-7b82-48e9-86cd-c7c10e260c14" providerId="ADAL" clId="{2D879C1D-F87B-4632-BDE4-B889EB103CFE}" dt="2022-11-04T08:13:34.758" v="87" actId="1076"/>
          <ac:spMkLst>
            <pc:docMk/>
            <pc:sldMk cId="454509505" sldId="1445"/>
            <ac:spMk id="6" creationId="{4BF33E0F-0D31-4534-BA0F-301A70A7148E}"/>
          </ac:spMkLst>
        </pc:spChg>
        <pc:picChg chg="mod">
          <ac:chgData name="Willigen, R.F. van der (Rob)" userId="b43bdd62-7b82-48e9-86cd-c7c10e260c14" providerId="ADAL" clId="{2D879C1D-F87B-4632-BDE4-B889EB103CFE}" dt="2022-11-04T08:12:59.365" v="81" actId="1076"/>
          <ac:picMkLst>
            <pc:docMk/>
            <pc:sldMk cId="454509505" sldId="1445"/>
            <ac:picMk id="9" creationId="{28D2CB94-8819-4586-BCB3-2B8035A79FAE}"/>
          </ac:picMkLst>
        </pc:picChg>
        <pc:picChg chg="mod">
          <ac:chgData name="Willigen, R.F. van der (Rob)" userId="b43bdd62-7b82-48e9-86cd-c7c10e260c14" providerId="ADAL" clId="{2D879C1D-F87B-4632-BDE4-B889EB103CFE}" dt="2022-11-04T08:12:33.932" v="77" actId="1076"/>
          <ac:picMkLst>
            <pc:docMk/>
            <pc:sldMk cId="454509505" sldId="1445"/>
            <ac:picMk id="2050" creationId="{AC4A256E-1022-8841-929E-D34370032604}"/>
          </ac:picMkLst>
        </pc:picChg>
      </pc:sldChg>
      <pc:sldChg chg="add">
        <pc:chgData name="Willigen, R.F. van der (Rob)" userId="b43bdd62-7b82-48e9-86cd-c7c10e260c14" providerId="ADAL" clId="{2D879C1D-F87B-4632-BDE4-B889EB103CFE}" dt="2022-11-04T08:18:36.930" v="88"/>
        <pc:sldMkLst>
          <pc:docMk/>
          <pc:sldMk cId="206633739" sldId="1588"/>
        </pc:sldMkLst>
      </pc:sldChg>
      <pc:sldChg chg="add">
        <pc:chgData name="Willigen, R.F. van der (Rob)" userId="b43bdd62-7b82-48e9-86cd-c7c10e260c14" providerId="ADAL" clId="{2D879C1D-F87B-4632-BDE4-B889EB103CFE}" dt="2022-11-04T08:18:36.930" v="88"/>
        <pc:sldMkLst>
          <pc:docMk/>
          <pc:sldMk cId="949839666" sldId="1711"/>
        </pc:sldMkLst>
      </pc:sldChg>
      <pc:sldChg chg="add">
        <pc:chgData name="Willigen, R.F. van der (Rob)" userId="b43bdd62-7b82-48e9-86cd-c7c10e260c14" providerId="ADAL" clId="{2D879C1D-F87B-4632-BDE4-B889EB103CFE}" dt="2022-11-04T08:18:36.930" v="88"/>
        <pc:sldMkLst>
          <pc:docMk/>
          <pc:sldMk cId="924760860" sldId="1712"/>
        </pc:sldMkLst>
      </pc:sldChg>
      <pc:sldChg chg="add">
        <pc:chgData name="Willigen, R.F. van der (Rob)" userId="b43bdd62-7b82-48e9-86cd-c7c10e260c14" providerId="ADAL" clId="{2D879C1D-F87B-4632-BDE4-B889EB103CFE}" dt="2022-11-04T08:18:36.930" v="88"/>
        <pc:sldMkLst>
          <pc:docMk/>
          <pc:sldMk cId="2135213992" sldId="1714"/>
        </pc:sldMkLst>
      </pc:sldChg>
    </pc:docChg>
  </pc:docChgLst>
  <pc:docChgLst>
    <pc:chgData name="Willigen, R.F. van der (Rob)" userId="b43bdd62-7b82-48e9-86cd-c7c10e260c14" providerId="ADAL" clId="{0B11E579-70FF-4B8E-944F-53419B9B8339}"/>
    <pc:docChg chg="undo custSel addSld delSld modSld sldOrd">
      <pc:chgData name="Willigen, R.F. van der (Rob)" userId="b43bdd62-7b82-48e9-86cd-c7c10e260c14" providerId="ADAL" clId="{0B11E579-70FF-4B8E-944F-53419B9B8339}" dt="2023-05-10T11:19:30.675" v="513"/>
      <pc:docMkLst>
        <pc:docMk/>
      </pc:docMkLst>
      <pc:sldChg chg="add ord">
        <pc:chgData name="Willigen, R.F. van der (Rob)" userId="b43bdd62-7b82-48e9-86cd-c7c10e260c14" providerId="ADAL" clId="{0B11E579-70FF-4B8E-944F-53419B9B8339}" dt="2023-05-10T11:19:30.675" v="513"/>
        <pc:sldMkLst>
          <pc:docMk/>
          <pc:sldMk cId="3896798900" sldId="332"/>
        </pc:sldMkLst>
      </pc:sldChg>
      <pc:sldChg chg="del">
        <pc:chgData name="Willigen, R.F. van der (Rob)" userId="b43bdd62-7b82-48e9-86cd-c7c10e260c14" providerId="ADAL" clId="{0B11E579-70FF-4B8E-944F-53419B9B8339}" dt="2023-05-10T11:12:13.729" v="486" actId="47"/>
        <pc:sldMkLst>
          <pc:docMk/>
          <pc:sldMk cId="1043646486" sldId="712"/>
        </pc:sldMkLst>
      </pc:sldChg>
      <pc:sldChg chg="del">
        <pc:chgData name="Willigen, R.F. van der (Rob)" userId="b43bdd62-7b82-48e9-86cd-c7c10e260c14" providerId="ADAL" clId="{0B11E579-70FF-4B8E-944F-53419B9B8339}" dt="2023-05-10T10:25:10.106" v="102" actId="47"/>
        <pc:sldMkLst>
          <pc:docMk/>
          <pc:sldMk cId="2865494874" sldId="1178"/>
        </pc:sldMkLst>
      </pc:sldChg>
      <pc:sldChg chg="delSp modSp add mod ord">
        <pc:chgData name="Willigen, R.F. van der (Rob)" userId="b43bdd62-7b82-48e9-86cd-c7c10e260c14" providerId="ADAL" clId="{0B11E579-70FF-4B8E-944F-53419B9B8339}" dt="2023-05-10T10:44:19.326" v="282"/>
        <pc:sldMkLst>
          <pc:docMk/>
          <pc:sldMk cId="4107736301" sldId="1414"/>
        </pc:sldMkLst>
        <pc:spChg chg="del">
          <ac:chgData name="Willigen, R.F. van der (Rob)" userId="b43bdd62-7b82-48e9-86cd-c7c10e260c14" providerId="ADAL" clId="{0B11E579-70FF-4B8E-944F-53419B9B8339}" dt="2023-05-10T10:43:26.005" v="277" actId="478"/>
          <ac:spMkLst>
            <pc:docMk/>
            <pc:sldMk cId="4107736301" sldId="1414"/>
            <ac:spMk id="19" creationId="{B1F046D0-FEFA-0C40-BC49-F3FA71044851}"/>
          </ac:spMkLst>
        </pc:spChg>
        <pc:picChg chg="mod modCrop">
          <ac:chgData name="Willigen, R.F. van der (Rob)" userId="b43bdd62-7b82-48e9-86cd-c7c10e260c14" providerId="ADAL" clId="{0B11E579-70FF-4B8E-944F-53419B9B8339}" dt="2023-05-10T10:43:51.460" v="280" actId="1076"/>
          <ac:picMkLst>
            <pc:docMk/>
            <pc:sldMk cId="4107736301" sldId="1414"/>
            <ac:picMk id="8" creationId="{196E9E5B-44BB-0F4A-BA93-23D0045279AC}"/>
          </ac:picMkLst>
        </pc:picChg>
      </pc:sldChg>
      <pc:sldChg chg="delSp modSp add mod">
        <pc:chgData name="Willigen, R.F. van der (Rob)" userId="b43bdd62-7b82-48e9-86cd-c7c10e260c14" providerId="ADAL" clId="{0B11E579-70FF-4B8E-944F-53419B9B8339}" dt="2023-05-10T10:42:39.787" v="275" actId="1076"/>
        <pc:sldMkLst>
          <pc:docMk/>
          <pc:sldMk cId="1780487310" sldId="1416"/>
        </pc:sldMkLst>
        <pc:spChg chg="del">
          <ac:chgData name="Willigen, R.F. van der (Rob)" userId="b43bdd62-7b82-48e9-86cd-c7c10e260c14" providerId="ADAL" clId="{0B11E579-70FF-4B8E-944F-53419B9B8339}" dt="2023-05-10T10:42:22.149" v="269" actId="478"/>
          <ac:spMkLst>
            <pc:docMk/>
            <pc:sldMk cId="1780487310" sldId="1416"/>
            <ac:spMk id="19" creationId="{B1F046D0-FEFA-0C40-BC49-F3FA71044851}"/>
          </ac:spMkLst>
        </pc:spChg>
        <pc:picChg chg="mod">
          <ac:chgData name="Willigen, R.F. van der (Rob)" userId="b43bdd62-7b82-48e9-86cd-c7c10e260c14" providerId="ADAL" clId="{0B11E579-70FF-4B8E-944F-53419B9B8339}" dt="2023-05-10T10:42:28.753" v="272" actId="1076"/>
          <ac:picMkLst>
            <pc:docMk/>
            <pc:sldMk cId="1780487310" sldId="1416"/>
            <ac:picMk id="2" creationId="{7D471EAC-10EF-534B-80E7-31869E001671}"/>
          </ac:picMkLst>
        </pc:picChg>
        <pc:picChg chg="mod">
          <ac:chgData name="Willigen, R.F. van der (Rob)" userId="b43bdd62-7b82-48e9-86cd-c7c10e260c14" providerId="ADAL" clId="{0B11E579-70FF-4B8E-944F-53419B9B8339}" dt="2023-05-10T10:42:37.042" v="274" actId="14100"/>
          <ac:picMkLst>
            <pc:docMk/>
            <pc:sldMk cId="1780487310" sldId="1416"/>
            <ac:picMk id="3" creationId="{90EA1C35-0E0F-AC46-9764-E8F14AA83B18}"/>
          </ac:picMkLst>
        </pc:picChg>
        <pc:picChg chg="mod">
          <ac:chgData name="Willigen, R.F. van der (Rob)" userId="b43bdd62-7b82-48e9-86cd-c7c10e260c14" providerId="ADAL" clId="{0B11E579-70FF-4B8E-944F-53419B9B8339}" dt="2023-05-10T10:42:39.787" v="275" actId="1076"/>
          <ac:picMkLst>
            <pc:docMk/>
            <pc:sldMk cId="1780487310" sldId="1416"/>
            <ac:picMk id="4" creationId="{A2C9099E-6FD9-B44A-91B7-37B621E44C52}"/>
          </ac:picMkLst>
        </pc:picChg>
      </pc:sldChg>
      <pc:sldChg chg="delSp modSp add mod">
        <pc:chgData name="Willigen, R.F. van der (Rob)" userId="b43bdd62-7b82-48e9-86cd-c7c10e260c14" providerId="ADAL" clId="{0B11E579-70FF-4B8E-944F-53419B9B8339}" dt="2023-05-10T10:45:19.227" v="287" actId="1076"/>
        <pc:sldMkLst>
          <pc:docMk/>
          <pc:sldMk cId="77957718" sldId="1433"/>
        </pc:sldMkLst>
        <pc:spChg chg="del">
          <ac:chgData name="Willigen, R.F. van der (Rob)" userId="b43bdd62-7b82-48e9-86cd-c7c10e260c14" providerId="ADAL" clId="{0B11E579-70FF-4B8E-944F-53419B9B8339}" dt="2023-05-10T10:45:04.196" v="284" actId="478"/>
          <ac:spMkLst>
            <pc:docMk/>
            <pc:sldMk cId="77957718" sldId="1433"/>
            <ac:spMk id="19" creationId="{B1F046D0-FEFA-0C40-BC49-F3FA71044851}"/>
          </ac:spMkLst>
        </pc:spChg>
        <pc:picChg chg="mod">
          <ac:chgData name="Willigen, R.F. van der (Rob)" userId="b43bdd62-7b82-48e9-86cd-c7c10e260c14" providerId="ADAL" clId="{0B11E579-70FF-4B8E-944F-53419B9B8339}" dt="2023-05-10T10:45:19.227" v="287" actId="1076"/>
          <ac:picMkLst>
            <pc:docMk/>
            <pc:sldMk cId="77957718" sldId="1433"/>
            <ac:picMk id="9" creationId="{2C6F8F63-37E4-C94F-BAB9-34CB1483AF51}"/>
          </ac:picMkLst>
        </pc:picChg>
      </pc:sldChg>
      <pc:sldChg chg="delSp modSp mod">
        <pc:chgData name="Willigen, R.F. van der (Rob)" userId="b43bdd62-7b82-48e9-86cd-c7c10e260c14" providerId="ADAL" clId="{0B11E579-70FF-4B8E-944F-53419B9B8339}" dt="2023-05-10T10:54:31.506" v="385" actId="1076"/>
        <pc:sldMkLst>
          <pc:docMk/>
          <pc:sldMk cId="1984297888" sldId="1442"/>
        </pc:sldMkLst>
        <pc:spChg chg="mod">
          <ac:chgData name="Willigen, R.F. van der (Rob)" userId="b43bdd62-7b82-48e9-86cd-c7c10e260c14" providerId="ADAL" clId="{0B11E579-70FF-4B8E-944F-53419B9B8339}" dt="2023-05-10T10:53:50.291" v="373" actId="20577"/>
          <ac:spMkLst>
            <pc:docMk/>
            <pc:sldMk cId="1984297888" sldId="1442"/>
            <ac:spMk id="9" creationId="{DCF75DED-01AD-4C8C-B935-5C20165011A7}"/>
          </ac:spMkLst>
        </pc:spChg>
        <pc:picChg chg="mod">
          <ac:chgData name="Willigen, R.F. van der (Rob)" userId="b43bdd62-7b82-48e9-86cd-c7c10e260c14" providerId="ADAL" clId="{0B11E579-70FF-4B8E-944F-53419B9B8339}" dt="2023-05-10T10:54:27.012" v="382" actId="1076"/>
          <ac:picMkLst>
            <pc:docMk/>
            <pc:sldMk cId="1984297888" sldId="1442"/>
            <ac:picMk id="3" creationId="{C49E3F10-63F5-E04B-B7BC-59950FB1EF13}"/>
          </ac:picMkLst>
        </pc:picChg>
        <pc:picChg chg="mod">
          <ac:chgData name="Willigen, R.F. van der (Rob)" userId="b43bdd62-7b82-48e9-86cd-c7c10e260c14" providerId="ADAL" clId="{0B11E579-70FF-4B8E-944F-53419B9B8339}" dt="2023-05-10T10:54:31.506" v="385" actId="1076"/>
          <ac:picMkLst>
            <pc:docMk/>
            <pc:sldMk cId="1984297888" sldId="1442"/>
            <ac:picMk id="5" creationId="{BB943C2E-A7C5-7847-AB31-46408827F137}"/>
          </ac:picMkLst>
        </pc:picChg>
        <pc:picChg chg="del mod">
          <ac:chgData name="Willigen, R.F. van der (Rob)" userId="b43bdd62-7b82-48e9-86cd-c7c10e260c14" providerId="ADAL" clId="{0B11E579-70FF-4B8E-944F-53419B9B8339}" dt="2023-05-10T10:54:02.450" v="377" actId="478"/>
          <ac:picMkLst>
            <pc:docMk/>
            <pc:sldMk cId="1984297888" sldId="1442"/>
            <ac:picMk id="6" creationId="{B7542CA2-F60F-3E4F-B1EF-50341AC95067}"/>
          </ac:picMkLst>
        </pc:picChg>
      </pc:sldChg>
      <pc:sldChg chg="addSp delSp modSp mod">
        <pc:chgData name="Willigen, R.F. van der (Rob)" userId="b43bdd62-7b82-48e9-86cd-c7c10e260c14" providerId="ADAL" clId="{0B11E579-70FF-4B8E-944F-53419B9B8339}" dt="2023-05-10T10:41:06.339" v="267" actId="14100"/>
        <pc:sldMkLst>
          <pc:docMk/>
          <pc:sldMk cId="454509505" sldId="1445"/>
        </pc:sldMkLst>
        <pc:spChg chg="del mod">
          <ac:chgData name="Willigen, R.F. van der (Rob)" userId="b43bdd62-7b82-48e9-86cd-c7c10e260c14" providerId="ADAL" clId="{0B11E579-70FF-4B8E-944F-53419B9B8339}" dt="2023-05-10T10:13:42.706" v="37" actId="478"/>
          <ac:spMkLst>
            <pc:docMk/>
            <pc:sldMk cId="454509505" sldId="1445"/>
            <ac:spMk id="2" creationId="{23CA6633-AFF2-F142-9EDE-FF8D202F93A2}"/>
          </ac:spMkLst>
        </pc:spChg>
        <pc:spChg chg="del mod">
          <ac:chgData name="Willigen, R.F. van der (Rob)" userId="b43bdd62-7b82-48e9-86cd-c7c10e260c14" providerId="ADAL" clId="{0B11E579-70FF-4B8E-944F-53419B9B8339}" dt="2023-05-10T10:14:46.666" v="44" actId="478"/>
          <ac:spMkLst>
            <pc:docMk/>
            <pc:sldMk cId="454509505" sldId="1445"/>
            <ac:spMk id="6" creationId="{4BF33E0F-0D31-4534-BA0F-301A70A7148E}"/>
          </ac:spMkLst>
        </pc:spChg>
        <pc:spChg chg="add mod">
          <ac:chgData name="Willigen, R.F. van der (Rob)" userId="b43bdd62-7b82-48e9-86cd-c7c10e260c14" providerId="ADAL" clId="{0B11E579-70FF-4B8E-944F-53419B9B8339}" dt="2023-05-10T10:14:17.378" v="41" actId="1076"/>
          <ac:spMkLst>
            <pc:docMk/>
            <pc:sldMk cId="454509505" sldId="1445"/>
            <ac:spMk id="8" creationId="{E25B652B-9235-2343-B93F-585C33984404}"/>
          </ac:spMkLst>
        </pc:spChg>
        <pc:spChg chg="mod">
          <ac:chgData name="Willigen, R.F. van der (Rob)" userId="b43bdd62-7b82-48e9-86cd-c7c10e260c14" providerId="ADAL" clId="{0B11E579-70FF-4B8E-944F-53419B9B8339}" dt="2023-05-10T10:41:06.339" v="267" actId="14100"/>
          <ac:spMkLst>
            <pc:docMk/>
            <pc:sldMk cId="454509505" sldId="1445"/>
            <ac:spMk id="11" creationId="{FA0B4F31-DD84-46B1-AF5E-F3EEF4B3B3C0}"/>
          </ac:spMkLst>
        </pc:spChg>
        <pc:spChg chg="add del mod">
          <ac:chgData name="Willigen, R.F. van der (Rob)" userId="b43bdd62-7b82-48e9-86cd-c7c10e260c14" providerId="ADAL" clId="{0B11E579-70FF-4B8E-944F-53419B9B8339}" dt="2023-05-10T10:15:04.981" v="48"/>
          <ac:spMkLst>
            <pc:docMk/>
            <pc:sldMk cId="454509505" sldId="1445"/>
            <ac:spMk id="12" creationId="{BCC6BCE5-5786-45A8-D2FD-6B9329E24C3C}"/>
          </ac:spMkLst>
        </pc:spChg>
        <pc:picChg chg="del">
          <ac:chgData name="Willigen, R.F. van der (Rob)" userId="b43bdd62-7b82-48e9-86cd-c7c10e260c14" providerId="ADAL" clId="{0B11E579-70FF-4B8E-944F-53419B9B8339}" dt="2023-05-10T10:13:37.681" v="35" actId="478"/>
          <ac:picMkLst>
            <pc:docMk/>
            <pc:sldMk cId="454509505" sldId="1445"/>
            <ac:picMk id="7" creationId="{169A303E-7F2F-13B2-C923-F774ED98D205}"/>
          </ac:picMkLst>
        </pc:picChg>
        <pc:picChg chg="del">
          <ac:chgData name="Willigen, R.F. van der (Rob)" userId="b43bdd62-7b82-48e9-86cd-c7c10e260c14" providerId="ADAL" clId="{0B11E579-70FF-4B8E-944F-53419B9B8339}" dt="2023-05-10T10:14:36.466" v="43" actId="478"/>
          <ac:picMkLst>
            <pc:docMk/>
            <pc:sldMk cId="454509505" sldId="1445"/>
            <ac:picMk id="9" creationId="{28D2CB94-8819-4586-BCB3-2B8035A79FAE}"/>
          </ac:picMkLst>
        </pc:picChg>
        <pc:picChg chg="add mod">
          <ac:chgData name="Willigen, R.F. van der (Rob)" userId="b43bdd62-7b82-48e9-86cd-c7c10e260c14" providerId="ADAL" clId="{0B11E579-70FF-4B8E-944F-53419B9B8339}" dt="2023-05-10T10:14:19.650" v="42" actId="1076"/>
          <ac:picMkLst>
            <pc:docMk/>
            <pc:sldMk cId="454509505" sldId="1445"/>
            <ac:picMk id="10" creationId="{151C03E5-7824-2969-7FC7-4D3F54290209}"/>
          </ac:picMkLst>
        </pc:picChg>
        <pc:picChg chg="add del mod">
          <ac:chgData name="Willigen, R.F. van der (Rob)" userId="b43bdd62-7b82-48e9-86cd-c7c10e260c14" providerId="ADAL" clId="{0B11E579-70FF-4B8E-944F-53419B9B8339}" dt="2023-05-10T10:15:04.981" v="48"/>
          <ac:picMkLst>
            <pc:docMk/>
            <pc:sldMk cId="454509505" sldId="1445"/>
            <ac:picMk id="13" creationId="{4A61EA16-01F1-0126-FDBE-4B9DEC777D99}"/>
          </ac:picMkLst>
        </pc:picChg>
      </pc:sldChg>
      <pc:sldChg chg="delSp mod">
        <pc:chgData name="Willigen, R.F. van der (Rob)" userId="b43bdd62-7b82-48e9-86cd-c7c10e260c14" providerId="ADAL" clId="{0B11E579-70FF-4B8E-944F-53419B9B8339}" dt="2023-05-10T10:17:45.282" v="95" actId="478"/>
        <pc:sldMkLst>
          <pc:docMk/>
          <pc:sldMk cId="3609136816" sldId="1739"/>
        </pc:sldMkLst>
        <pc:picChg chg="del">
          <ac:chgData name="Willigen, R.F. van der (Rob)" userId="b43bdd62-7b82-48e9-86cd-c7c10e260c14" providerId="ADAL" clId="{0B11E579-70FF-4B8E-944F-53419B9B8339}" dt="2023-05-10T10:17:45.282" v="95" actId="478"/>
          <ac:picMkLst>
            <pc:docMk/>
            <pc:sldMk cId="3609136816" sldId="1739"/>
            <ac:picMk id="5" creationId="{88CA47DA-3A0E-D871-5EE9-7BB563662E14}"/>
          </ac:picMkLst>
        </pc:picChg>
      </pc:sldChg>
      <pc:sldChg chg="add">
        <pc:chgData name="Willigen, R.F. van der (Rob)" userId="b43bdd62-7b82-48e9-86cd-c7c10e260c14" providerId="ADAL" clId="{0B11E579-70FF-4B8E-944F-53419B9B8339}" dt="2023-05-10T10:47:02.008" v="288"/>
        <pc:sldMkLst>
          <pc:docMk/>
          <pc:sldMk cId="1789916888" sldId="1748"/>
        </pc:sldMkLst>
      </pc:sldChg>
      <pc:sldChg chg="add del">
        <pc:chgData name="Willigen, R.F. van der (Rob)" userId="b43bdd62-7b82-48e9-86cd-c7c10e260c14" providerId="ADAL" clId="{0B11E579-70FF-4B8E-944F-53419B9B8339}" dt="2023-05-10T11:12:11.543" v="485" actId="47"/>
        <pc:sldMkLst>
          <pc:docMk/>
          <pc:sldMk cId="2696831" sldId="1774"/>
        </pc:sldMkLst>
      </pc:sldChg>
      <pc:sldChg chg="del">
        <pc:chgData name="Willigen, R.F. van der (Rob)" userId="b43bdd62-7b82-48e9-86cd-c7c10e260c14" providerId="ADAL" clId="{0B11E579-70FF-4B8E-944F-53419B9B8339}" dt="2023-05-10T11:12:15.665" v="487" actId="47"/>
        <pc:sldMkLst>
          <pc:docMk/>
          <pc:sldMk cId="1075915074" sldId="1780"/>
        </pc:sldMkLst>
      </pc:sldChg>
      <pc:sldChg chg="add ord">
        <pc:chgData name="Willigen, R.F. van der (Rob)" userId="b43bdd62-7b82-48e9-86cd-c7c10e260c14" providerId="ADAL" clId="{0B11E579-70FF-4B8E-944F-53419B9B8339}" dt="2023-05-10T11:19:30.675" v="513"/>
        <pc:sldMkLst>
          <pc:docMk/>
          <pc:sldMk cId="3359085176" sldId="1781"/>
        </pc:sldMkLst>
      </pc:sldChg>
      <pc:sldChg chg="add ord">
        <pc:chgData name="Willigen, R.F. van der (Rob)" userId="b43bdd62-7b82-48e9-86cd-c7c10e260c14" providerId="ADAL" clId="{0B11E579-70FF-4B8E-944F-53419B9B8339}" dt="2023-05-10T11:19:30.675" v="513"/>
        <pc:sldMkLst>
          <pc:docMk/>
          <pc:sldMk cId="2596999988" sldId="1782"/>
        </pc:sldMkLst>
      </pc:sldChg>
      <pc:sldChg chg="add ord setBg">
        <pc:chgData name="Willigen, R.F. van der (Rob)" userId="b43bdd62-7b82-48e9-86cd-c7c10e260c14" providerId="ADAL" clId="{0B11E579-70FF-4B8E-944F-53419B9B8339}" dt="2023-05-10T10:38:00.026" v="105"/>
        <pc:sldMkLst>
          <pc:docMk/>
          <pc:sldMk cId="1420011013" sldId="1808"/>
        </pc:sldMkLst>
      </pc:sldChg>
      <pc:sldChg chg="add ord">
        <pc:chgData name="Willigen, R.F. van der (Rob)" userId="b43bdd62-7b82-48e9-86cd-c7c10e260c14" providerId="ADAL" clId="{0B11E579-70FF-4B8E-944F-53419B9B8339}" dt="2023-05-10T10:24:56.109" v="99" actId="20578"/>
        <pc:sldMkLst>
          <pc:docMk/>
          <pc:sldMk cId="0" sldId="1842"/>
        </pc:sldMkLst>
      </pc:sldChg>
      <pc:sldChg chg="add ord">
        <pc:chgData name="Willigen, R.F. van der (Rob)" userId="b43bdd62-7b82-48e9-86cd-c7c10e260c14" providerId="ADAL" clId="{0B11E579-70FF-4B8E-944F-53419B9B8339}" dt="2023-05-10T10:24:56.109" v="99" actId="20578"/>
        <pc:sldMkLst>
          <pc:docMk/>
          <pc:sldMk cId="1996581022" sldId="1843"/>
        </pc:sldMkLst>
      </pc:sldChg>
      <pc:sldChg chg="add ord">
        <pc:chgData name="Willigen, R.F. van der (Rob)" userId="b43bdd62-7b82-48e9-86cd-c7c10e260c14" providerId="ADAL" clId="{0B11E579-70FF-4B8E-944F-53419B9B8339}" dt="2023-05-10T10:38:55.939" v="149"/>
        <pc:sldMkLst>
          <pc:docMk/>
          <pc:sldMk cId="3383941292" sldId="1860"/>
        </pc:sldMkLst>
      </pc:sldChg>
      <pc:sldChg chg="add">
        <pc:chgData name="Willigen, R.F. van der (Rob)" userId="b43bdd62-7b82-48e9-86cd-c7c10e260c14" providerId="ADAL" clId="{0B11E579-70FF-4B8E-944F-53419B9B8339}" dt="2023-05-10T10:36:48.703" v="103"/>
        <pc:sldMkLst>
          <pc:docMk/>
          <pc:sldMk cId="3569897535" sldId="1874"/>
        </pc:sldMkLst>
      </pc:sldChg>
      <pc:sldChg chg="modSp add mod ord">
        <pc:chgData name="Willigen, R.F. van der (Rob)" userId="b43bdd62-7b82-48e9-86cd-c7c10e260c14" providerId="ADAL" clId="{0B11E579-70FF-4B8E-944F-53419B9B8339}" dt="2023-05-10T10:40:00.283" v="203" actId="207"/>
        <pc:sldMkLst>
          <pc:docMk/>
          <pc:sldMk cId="633711966" sldId="1875"/>
        </pc:sldMkLst>
        <pc:spChg chg="mod">
          <ac:chgData name="Willigen, R.F. van der (Rob)" userId="b43bdd62-7b82-48e9-86cd-c7c10e260c14" providerId="ADAL" clId="{0B11E579-70FF-4B8E-944F-53419B9B8339}" dt="2023-05-10T10:40:00.283" v="203" actId="207"/>
          <ac:spMkLst>
            <pc:docMk/>
            <pc:sldMk cId="633711966" sldId="1875"/>
            <ac:spMk id="4" creationId="{F3EAB210-A0CE-1434-FF2D-87E901C11F8D}"/>
          </ac:spMkLst>
        </pc:spChg>
      </pc:sldChg>
      <pc:sldChg chg="modSp add mod ord">
        <pc:chgData name="Willigen, R.F. van der (Rob)" userId="b43bdd62-7b82-48e9-86cd-c7c10e260c14" providerId="ADAL" clId="{0B11E579-70FF-4B8E-944F-53419B9B8339}" dt="2023-05-10T10:48:42.404" v="352" actId="20577"/>
        <pc:sldMkLst>
          <pc:docMk/>
          <pc:sldMk cId="195793215" sldId="1876"/>
        </pc:sldMkLst>
        <pc:spChg chg="mod">
          <ac:chgData name="Willigen, R.F. van der (Rob)" userId="b43bdd62-7b82-48e9-86cd-c7c10e260c14" providerId="ADAL" clId="{0B11E579-70FF-4B8E-944F-53419B9B8339}" dt="2023-05-10T10:48:42.404" v="352" actId="20577"/>
          <ac:spMkLst>
            <pc:docMk/>
            <pc:sldMk cId="195793215" sldId="1876"/>
            <ac:spMk id="4" creationId="{F3EAB210-A0CE-1434-FF2D-87E901C11F8D}"/>
          </ac:spMkLst>
        </pc:spChg>
      </pc:sldChg>
      <pc:sldChg chg="addSp delSp modSp add mod ord">
        <pc:chgData name="Willigen, R.F. van der (Rob)" userId="b43bdd62-7b82-48e9-86cd-c7c10e260c14" providerId="ADAL" clId="{0B11E579-70FF-4B8E-944F-53419B9B8339}" dt="2023-05-10T11:17:44.491" v="510" actId="1076"/>
        <pc:sldMkLst>
          <pc:docMk/>
          <pc:sldMk cId="640845992" sldId="1877"/>
        </pc:sldMkLst>
        <pc:spChg chg="add del mod">
          <ac:chgData name="Willigen, R.F. van der (Rob)" userId="b43bdd62-7b82-48e9-86cd-c7c10e260c14" providerId="ADAL" clId="{0B11E579-70FF-4B8E-944F-53419B9B8339}" dt="2023-05-10T11:04:08.427" v="451" actId="478"/>
          <ac:spMkLst>
            <pc:docMk/>
            <pc:sldMk cId="640845992" sldId="1877"/>
            <ac:spMk id="6" creationId="{ADFFD334-AE94-3996-4514-148191A7CB77}"/>
          </ac:spMkLst>
        </pc:spChg>
        <pc:spChg chg="add mod">
          <ac:chgData name="Willigen, R.F. van der (Rob)" userId="b43bdd62-7b82-48e9-86cd-c7c10e260c14" providerId="ADAL" clId="{0B11E579-70FF-4B8E-944F-53419B9B8339}" dt="2023-05-10T11:04:37.740" v="461" actId="14100"/>
          <ac:spMkLst>
            <pc:docMk/>
            <pc:sldMk cId="640845992" sldId="1877"/>
            <ac:spMk id="10" creationId="{BEE22AD2-16C2-B075-C95E-4596999A212B}"/>
          </ac:spMkLst>
        </pc:spChg>
        <pc:picChg chg="del mod">
          <ac:chgData name="Willigen, R.F. van der (Rob)" userId="b43bdd62-7b82-48e9-86cd-c7c10e260c14" providerId="ADAL" clId="{0B11E579-70FF-4B8E-944F-53419B9B8339}" dt="2023-05-10T11:04:46.522" v="463" actId="478"/>
          <ac:picMkLst>
            <pc:docMk/>
            <pc:sldMk cId="640845992" sldId="1877"/>
            <ac:picMk id="2" creationId="{7CAB89B6-0ACC-A145-8E8C-4246903E3E61}"/>
          </ac:picMkLst>
        </pc:picChg>
        <pc:picChg chg="del">
          <ac:chgData name="Willigen, R.F. van der (Rob)" userId="b43bdd62-7b82-48e9-86cd-c7c10e260c14" providerId="ADAL" clId="{0B11E579-70FF-4B8E-944F-53419B9B8339}" dt="2023-05-10T10:56:58.970" v="388" actId="478"/>
          <ac:picMkLst>
            <pc:docMk/>
            <pc:sldMk cId="640845992" sldId="1877"/>
            <ac:picMk id="3" creationId="{C49E3F10-63F5-E04B-B7BC-59950FB1EF13}"/>
          </ac:picMkLst>
        </pc:picChg>
        <pc:picChg chg="del">
          <ac:chgData name="Willigen, R.F. van der (Rob)" userId="b43bdd62-7b82-48e9-86cd-c7c10e260c14" providerId="ADAL" clId="{0B11E579-70FF-4B8E-944F-53419B9B8339}" dt="2023-05-10T10:56:57.631" v="387" actId="478"/>
          <ac:picMkLst>
            <pc:docMk/>
            <pc:sldMk cId="640845992" sldId="1877"/>
            <ac:picMk id="5" creationId="{BB943C2E-A7C5-7847-AB31-46408827F137}"/>
          </ac:picMkLst>
        </pc:picChg>
        <pc:picChg chg="add del mod">
          <ac:chgData name="Willigen, R.F. van der (Rob)" userId="b43bdd62-7b82-48e9-86cd-c7c10e260c14" providerId="ADAL" clId="{0B11E579-70FF-4B8E-944F-53419B9B8339}" dt="2023-05-10T10:59:41.003" v="404" actId="478"/>
          <ac:picMkLst>
            <pc:docMk/>
            <pc:sldMk cId="640845992" sldId="1877"/>
            <ac:picMk id="1026" creationId="{9AF158ED-244E-B54E-4134-43864327099F}"/>
          </ac:picMkLst>
        </pc:picChg>
        <pc:picChg chg="add mod">
          <ac:chgData name="Willigen, R.F. van der (Rob)" userId="b43bdd62-7b82-48e9-86cd-c7c10e260c14" providerId="ADAL" clId="{0B11E579-70FF-4B8E-944F-53419B9B8339}" dt="2023-05-10T11:17:36.395" v="508" actId="1076"/>
          <ac:picMkLst>
            <pc:docMk/>
            <pc:sldMk cId="640845992" sldId="1877"/>
            <ac:picMk id="1028" creationId="{E61C62C0-2C19-77F1-EE8D-8E73FA2B344E}"/>
          </ac:picMkLst>
        </pc:picChg>
        <pc:picChg chg="add del mod">
          <ac:chgData name="Willigen, R.F. van der (Rob)" userId="b43bdd62-7b82-48e9-86cd-c7c10e260c14" providerId="ADAL" clId="{0B11E579-70FF-4B8E-944F-53419B9B8339}" dt="2023-05-10T11:07:34.777" v="475"/>
          <ac:picMkLst>
            <pc:docMk/>
            <pc:sldMk cId="640845992" sldId="1877"/>
            <ac:picMk id="1030" creationId="{35FEC66A-7F9B-F2BD-33AB-6F02872EC480}"/>
          </ac:picMkLst>
        </pc:picChg>
        <pc:picChg chg="add del mod">
          <ac:chgData name="Willigen, R.F. van der (Rob)" userId="b43bdd62-7b82-48e9-86cd-c7c10e260c14" providerId="ADAL" clId="{0B11E579-70FF-4B8E-944F-53419B9B8339}" dt="2023-05-10T11:17:07.162" v="500" actId="478"/>
          <ac:picMkLst>
            <pc:docMk/>
            <pc:sldMk cId="640845992" sldId="1877"/>
            <ac:picMk id="1032" creationId="{83E4D447-CDFB-D5BD-FBE7-6022CC8C973F}"/>
          </ac:picMkLst>
        </pc:picChg>
        <pc:picChg chg="add mod">
          <ac:chgData name="Willigen, R.F. van der (Rob)" userId="b43bdd62-7b82-48e9-86cd-c7c10e260c14" providerId="ADAL" clId="{0B11E579-70FF-4B8E-944F-53419B9B8339}" dt="2023-05-10T11:17:44.491" v="510" actId="1076"/>
          <ac:picMkLst>
            <pc:docMk/>
            <pc:sldMk cId="640845992" sldId="1877"/>
            <ac:picMk id="1034" creationId="{32C9EBFC-3FA9-B3F6-9DED-951A8D26C0F4}"/>
          </ac:picMkLst>
        </pc:picChg>
      </pc:sldChg>
      <pc:sldChg chg="delSp modSp add">
        <pc:chgData name="Willigen, R.F. van der (Rob)" userId="b43bdd62-7b82-48e9-86cd-c7c10e260c14" providerId="ADAL" clId="{0B11E579-70FF-4B8E-944F-53419B9B8339}" dt="2023-05-10T11:15:54.435" v="499" actId="1076"/>
        <pc:sldMkLst>
          <pc:docMk/>
          <pc:sldMk cId="1882441226" sldId="1878"/>
        </pc:sldMkLst>
        <pc:picChg chg="del">
          <ac:chgData name="Willigen, R.F. van der (Rob)" userId="b43bdd62-7b82-48e9-86cd-c7c10e260c14" providerId="ADAL" clId="{0B11E579-70FF-4B8E-944F-53419B9B8339}" dt="2023-05-10T11:15:48.915" v="496" actId="478"/>
          <ac:picMkLst>
            <pc:docMk/>
            <pc:sldMk cId="1882441226" sldId="1878"/>
            <ac:picMk id="1028" creationId="{E61C62C0-2C19-77F1-EE8D-8E73FA2B344E}"/>
          </ac:picMkLst>
        </pc:picChg>
        <pc:picChg chg="mod">
          <ac:chgData name="Willigen, R.F. van der (Rob)" userId="b43bdd62-7b82-48e9-86cd-c7c10e260c14" providerId="ADAL" clId="{0B11E579-70FF-4B8E-944F-53419B9B8339}" dt="2023-05-10T11:15:54.435" v="499" actId="1076"/>
          <ac:picMkLst>
            <pc:docMk/>
            <pc:sldMk cId="1882441226" sldId="1878"/>
            <ac:picMk id="1032" creationId="{83E4D447-CDFB-D5BD-FBE7-6022CC8C973F}"/>
          </ac:picMkLst>
        </pc:picChg>
      </pc:sldChg>
      <pc:sldChg chg="add ord">
        <pc:chgData name="Willigen, R.F. van der (Rob)" userId="b43bdd62-7b82-48e9-86cd-c7c10e260c14" providerId="ADAL" clId="{0B11E579-70FF-4B8E-944F-53419B9B8339}" dt="2023-05-10T11:19:30.675" v="513"/>
        <pc:sldMkLst>
          <pc:docMk/>
          <pc:sldMk cId="3952752027" sldId="1879"/>
        </pc:sldMkLst>
      </pc:sldChg>
    </pc:docChg>
  </pc:docChgLst>
  <pc:docChgLst>
    <pc:chgData name="Willigen, R.F. van der (Rob)" userId="b43bdd62-7b82-48e9-86cd-c7c10e260c14" providerId="ADAL" clId="{402B09C9-37FD-44FE-AED4-38692D61A302}"/>
    <pc:docChg chg="undo custSel delSld modSld">
      <pc:chgData name="Willigen, R.F. van der (Rob)" userId="b43bdd62-7b82-48e9-86cd-c7c10e260c14" providerId="ADAL" clId="{402B09C9-37FD-44FE-AED4-38692D61A302}" dt="2023-05-10T12:06:04.726" v="72"/>
      <pc:docMkLst>
        <pc:docMk/>
      </pc:docMkLst>
      <pc:sldChg chg="del">
        <pc:chgData name="Willigen, R.F. van der (Rob)" userId="b43bdd62-7b82-48e9-86cd-c7c10e260c14" providerId="ADAL" clId="{402B09C9-37FD-44FE-AED4-38692D61A302}" dt="2023-05-10T11:34:22.334" v="26" actId="47"/>
        <pc:sldMkLst>
          <pc:docMk/>
          <pc:sldMk cId="386360539" sldId="270"/>
        </pc:sldMkLst>
      </pc:sldChg>
      <pc:sldChg chg="addSp modSp">
        <pc:chgData name="Willigen, R.F. van der (Rob)" userId="b43bdd62-7b82-48e9-86cd-c7c10e260c14" providerId="ADAL" clId="{402B09C9-37FD-44FE-AED4-38692D61A302}" dt="2023-05-10T12:06:04.726" v="72"/>
        <pc:sldMkLst>
          <pc:docMk/>
          <pc:sldMk cId="454509505" sldId="1445"/>
        </pc:sldMkLst>
        <pc:picChg chg="add mod">
          <ac:chgData name="Willigen, R.F. van der (Rob)" userId="b43bdd62-7b82-48e9-86cd-c7c10e260c14" providerId="ADAL" clId="{402B09C9-37FD-44FE-AED4-38692D61A302}" dt="2023-05-10T12:06:04.726" v="72"/>
          <ac:picMkLst>
            <pc:docMk/>
            <pc:sldMk cId="454509505" sldId="1445"/>
            <ac:picMk id="1026" creationId="{95A14875-FDC9-E5F0-85E4-4838687F31BD}"/>
          </ac:picMkLst>
        </pc:picChg>
      </pc:sldChg>
      <pc:sldChg chg="addSp delSp modSp mod">
        <pc:chgData name="Willigen, R.F. van der (Rob)" userId="b43bdd62-7b82-48e9-86cd-c7c10e260c14" providerId="ADAL" clId="{402B09C9-37FD-44FE-AED4-38692D61A302}" dt="2023-05-10T11:31:25.508" v="17"/>
        <pc:sldMkLst>
          <pc:docMk/>
          <pc:sldMk cId="1691338233" sldId="1586"/>
        </pc:sldMkLst>
        <pc:spChg chg="mod">
          <ac:chgData name="Willigen, R.F. van der (Rob)" userId="b43bdd62-7b82-48e9-86cd-c7c10e260c14" providerId="ADAL" clId="{402B09C9-37FD-44FE-AED4-38692D61A302}" dt="2023-05-10T11:30:22.962" v="5" actId="14100"/>
          <ac:spMkLst>
            <pc:docMk/>
            <pc:sldMk cId="1691338233" sldId="1586"/>
            <ac:spMk id="7" creationId="{76E4D0E5-F1DA-49D4-8AA9-448878FF025A}"/>
          </ac:spMkLst>
        </pc:spChg>
        <pc:spChg chg="add del">
          <ac:chgData name="Willigen, R.F. van der (Rob)" userId="b43bdd62-7b82-48e9-86cd-c7c10e260c14" providerId="ADAL" clId="{402B09C9-37FD-44FE-AED4-38692D61A302}" dt="2023-05-10T11:30:46.916" v="8" actId="22"/>
          <ac:spMkLst>
            <pc:docMk/>
            <pc:sldMk cId="1691338233" sldId="1586"/>
            <ac:spMk id="9" creationId="{9D66D708-48D1-3D3B-A2F2-46D6911903D0}"/>
          </ac:spMkLst>
        </pc:spChg>
        <pc:picChg chg="del">
          <ac:chgData name="Willigen, R.F. van der (Rob)" userId="b43bdd62-7b82-48e9-86cd-c7c10e260c14" providerId="ADAL" clId="{402B09C9-37FD-44FE-AED4-38692D61A302}" dt="2023-05-10T11:30:44.370" v="6" actId="478"/>
          <ac:picMkLst>
            <pc:docMk/>
            <pc:sldMk cId="1691338233" sldId="1586"/>
            <ac:picMk id="3" creationId="{595391EE-ED6D-7A6E-6A71-B104CD55167A}"/>
          </ac:picMkLst>
        </pc:picChg>
        <pc:picChg chg="add mod">
          <ac:chgData name="Willigen, R.F. van der (Rob)" userId="b43bdd62-7b82-48e9-86cd-c7c10e260c14" providerId="ADAL" clId="{402B09C9-37FD-44FE-AED4-38692D61A302}" dt="2023-05-10T11:31:25.508" v="17"/>
          <ac:picMkLst>
            <pc:docMk/>
            <pc:sldMk cId="1691338233" sldId="1586"/>
            <ac:picMk id="2050" creationId="{9DC16595-57EE-7E0B-A195-93CEFC069ACA}"/>
          </ac:picMkLst>
        </pc:picChg>
        <pc:picChg chg="add del">
          <ac:chgData name="Willigen, R.F. van der (Rob)" userId="b43bdd62-7b82-48e9-86cd-c7c10e260c14" providerId="ADAL" clId="{402B09C9-37FD-44FE-AED4-38692D61A302}" dt="2023-05-10T11:31:13.380" v="16"/>
          <ac:picMkLst>
            <pc:docMk/>
            <pc:sldMk cId="1691338233" sldId="1586"/>
            <ac:picMk id="2052" creationId="{36571EAD-5C2D-82DA-70B7-EB80FBB41C44}"/>
          </ac:picMkLst>
        </pc:picChg>
      </pc:sldChg>
      <pc:sldChg chg="addSp delSp modSp mod">
        <pc:chgData name="Willigen, R.F. van der (Rob)" userId="b43bdd62-7b82-48e9-86cd-c7c10e260c14" providerId="ADAL" clId="{402B09C9-37FD-44FE-AED4-38692D61A302}" dt="2023-05-10T11:32:42.963" v="25" actId="14100"/>
        <pc:sldMkLst>
          <pc:docMk/>
          <pc:sldMk cId="1227712268" sldId="1756"/>
        </pc:sldMkLst>
        <pc:spChg chg="mod">
          <ac:chgData name="Willigen, R.F. van der (Rob)" userId="b43bdd62-7b82-48e9-86cd-c7c10e260c14" providerId="ADAL" clId="{402B09C9-37FD-44FE-AED4-38692D61A302}" dt="2023-05-10T11:31:40.325" v="18" actId="14100"/>
          <ac:spMkLst>
            <pc:docMk/>
            <pc:sldMk cId="1227712268" sldId="1756"/>
            <ac:spMk id="7" creationId="{76E4D0E5-F1DA-49D4-8AA9-448878FF025A}"/>
          </ac:spMkLst>
        </pc:spChg>
        <pc:picChg chg="del">
          <ac:chgData name="Willigen, R.F. van der (Rob)" userId="b43bdd62-7b82-48e9-86cd-c7c10e260c14" providerId="ADAL" clId="{402B09C9-37FD-44FE-AED4-38692D61A302}" dt="2023-05-10T11:31:54.682" v="20" actId="478"/>
          <ac:picMkLst>
            <pc:docMk/>
            <pc:sldMk cId="1227712268" sldId="1756"/>
            <ac:picMk id="5" creationId="{AF7D4AD8-846F-B76F-7DD5-68DC47F2B915}"/>
          </ac:picMkLst>
        </pc:picChg>
        <pc:picChg chg="add mod">
          <ac:chgData name="Willigen, R.F. van der (Rob)" userId="b43bdd62-7b82-48e9-86cd-c7c10e260c14" providerId="ADAL" clId="{402B09C9-37FD-44FE-AED4-38692D61A302}" dt="2023-05-10T11:32:42.963" v="25" actId="14100"/>
          <ac:picMkLst>
            <pc:docMk/>
            <pc:sldMk cId="1227712268" sldId="1756"/>
            <ac:picMk id="3074" creationId="{DEF37E5F-2030-BB90-2E71-B5CD62CA7AF0}"/>
          </ac:picMkLst>
        </pc:picChg>
      </pc:sldChg>
      <pc:sldChg chg="addSp delSp modSp mod">
        <pc:chgData name="Willigen, R.F. van der (Rob)" userId="b43bdd62-7b82-48e9-86cd-c7c10e260c14" providerId="ADAL" clId="{402B09C9-37FD-44FE-AED4-38692D61A302}" dt="2023-05-10T11:30:00.567" v="4"/>
        <pc:sldMkLst>
          <pc:docMk/>
          <pc:sldMk cId="1594947579" sldId="1763"/>
        </pc:sldMkLst>
        <pc:picChg chg="add mod">
          <ac:chgData name="Willigen, R.F. van der (Rob)" userId="b43bdd62-7b82-48e9-86cd-c7c10e260c14" providerId="ADAL" clId="{402B09C9-37FD-44FE-AED4-38692D61A302}" dt="2023-05-10T11:30:00.567" v="4"/>
          <ac:picMkLst>
            <pc:docMk/>
            <pc:sldMk cId="1594947579" sldId="1763"/>
            <ac:picMk id="4" creationId="{50309DFB-CBA0-0612-817F-CFB11C9CD523}"/>
          </ac:picMkLst>
        </pc:picChg>
        <pc:picChg chg="del">
          <ac:chgData name="Willigen, R.F. van der (Rob)" userId="b43bdd62-7b82-48e9-86cd-c7c10e260c14" providerId="ADAL" clId="{402B09C9-37FD-44FE-AED4-38692D61A302}" dt="2023-05-10T11:29:30.610" v="0" actId="478"/>
          <ac:picMkLst>
            <pc:docMk/>
            <pc:sldMk cId="1594947579" sldId="1763"/>
            <ac:picMk id="6" creationId="{C6C17B18-1329-4059-A53B-F923DDBE5662}"/>
          </ac:picMkLst>
        </pc:picChg>
      </pc:sldChg>
      <pc:sldChg chg="addSp delSp modSp mod">
        <pc:chgData name="Willigen, R.F. van der (Rob)" userId="b43bdd62-7b82-48e9-86cd-c7c10e260c14" providerId="ADAL" clId="{402B09C9-37FD-44FE-AED4-38692D61A302}" dt="2023-05-10T11:35:09.192" v="32"/>
        <pc:sldMkLst>
          <pc:docMk/>
          <pc:sldMk cId="3419346893" sldId="1771"/>
        </pc:sldMkLst>
        <pc:spChg chg="mod">
          <ac:chgData name="Willigen, R.F. van der (Rob)" userId="b43bdd62-7b82-48e9-86cd-c7c10e260c14" providerId="ADAL" clId="{402B09C9-37FD-44FE-AED4-38692D61A302}" dt="2023-05-10T11:34:44.572" v="30" actId="1076"/>
          <ac:spMkLst>
            <pc:docMk/>
            <pc:sldMk cId="3419346893" sldId="1771"/>
            <ac:spMk id="14" creationId="{0C0B83E4-BD82-4D04-AB9C-A96A6A167E8E}"/>
          </ac:spMkLst>
        </pc:spChg>
        <pc:picChg chg="del">
          <ac:chgData name="Willigen, R.F. van der (Rob)" userId="b43bdd62-7b82-48e9-86cd-c7c10e260c14" providerId="ADAL" clId="{402B09C9-37FD-44FE-AED4-38692D61A302}" dt="2023-05-10T11:34:26.690" v="27" actId="478"/>
          <ac:picMkLst>
            <pc:docMk/>
            <pc:sldMk cId="3419346893" sldId="1771"/>
            <ac:picMk id="16" creationId="{90588BEF-C324-4431-92BC-4358F558E343}"/>
          </ac:picMkLst>
        </pc:picChg>
        <pc:picChg chg="add mod">
          <ac:chgData name="Willigen, R.F. van der (Rob)" userId="b43bdd62-7b82-48e9-86cd-c7c10e260c14" providerId="ADAL" clId="{402B09C9-37FD-44FE-AED4-38692D61A302}" dt="2023-05-10T11:35:09.192" v="32"/>
          <ac:picMkLst>
            <pc:docMk/>
            <pc:sldMk cId="3419346893" sldId="1771"/>
            <ac:picMk id="4098" creationId="{84856451-3BFE-9A3E-E838-DA6FD6265DF1}"/>
          </ac:picMkLst>
        </pc:picChg>
      </pc:sldChg>
      <pc:sldChg chg="del">
        <pc:chgData name="Willigen, R.F. van der (Rob)" userId="b43bdd62-7b82-48e9-86cd-c7c10e260c14" providerId="ADAL" clId="{402B09C9-37FD-44FE-AED4-38692D61A302}" dt="2023-05-10T11:36:43.507" v="33" actId="47"/>
        <pc:sldMkLst>
          <pc:docMk/>
          <pc:sldMk cId="3452608920" sldId="1772"/>
        </pc:sldMkLst>
      </pc:sldChg>
      <pc:sldChg chg="del">
        <pc:chgData name="Willigen, R.F. van der (Rob)" userId="b43bdd62-7b82-48e9-86cd-c7c10e260c14" providerId="ADAL" clId="{402B09C9-37FD-44FE-AED4-38692D61A302}" dt="2023-05-10T11:36:44.575" v="34" actId="47"/>
        <pc:sldMkLst>
          <pc:docMk/>
          <pc:sldMk cId="771333618" sldId="1775"/>
        </pc:sldMkLst>
      </pc:sldChg>
      <pc:sldChg chg="addSp delSp modSp mod">
        <pc:chgData name="Willigen, R.F. van der (Rob)" userId="b43bdd62-7b82-48e9-86cd-c7c10e260c14" providerId="ADAL" clId="{402B09C9-37FD-44FE-AED4-38692D61A302}" dt="2023-05-10T11:41:52.121" v="67"/>
        <pc:sldMkLst>
          <pc:docMk/>
          <pc:sldMk cId="1003486936" sldId="1776"/>
        </pc:sldMkLst>
        <pc:picChg chg="del">
          <ac:chgData name="Willigen, R.F. van der (Rob)" userId="b43bdd62-7b82-48e9-86cd-c7c10e260c14" providerId="ADAL" clId="{402B09C9-37FD-44FE-AED4-38692D61A302}" dt="2023-05-10T11:36:48.747" v="36" actId="478"/>
          <ac:picMkLst>
            <pc:docMk/>
            <pc:sldMk cId="1003486936" sldId="1776"/>
            <ac:picMk id="4" creationId="{D4FAE622-CB9D-4976-AEBF-F4BE7A941182}"/>
          </ac:picMkLst>
        </pc:picChg>
        <pc:picChg chg="add mod modCrop">
          <ac:chgData name="Willigen, R.F. van der (Rob)" userId="b43bdd62-7b82-48e9-86cd-c7c10e260c14" providerId="ADAL" clId="{402B09C9-37FD-44FE-AED4-38692D61A302}" dt="2023-05-10T11:39:27.827" v="46" actId="14100"/>
          <ac:picMkLst>
            <pc:docMk/>
            <pc:sldMk cId="1003486936" sldId="1776"/>
            <ac:picMk id="5" creationId="{795821B1-EC4B-D772-F49E-19EBF3159CFB}"/>
          </ac:picMkLst>
        </pc:picChg>
        <pc:picChg chg="del">
          <ac:chgData name="Willigen, R.F. van der (Rob)" userId="b43bdd62-7b82-48e9-86cd-c7c10e260c14" providerId="ADAL" clId="{402B09C9-37FD-44FE-AED4-38692D61A302}" dt="2023-05-10T11:36:46.585" v="35" actId="478"/>
          <ac:picMkLst>
            <pc:docMk/>
            <pc:sldMk cId="1003486936" sldId="1776"/>
            <ac:picMk id="6" creationId="{BF2B6240-2A6A-4DCE-A1D8-0ACE31F1B03E}"/>
          </ac:picMkLst>
        </pc:picChg>
        <pc:picChg chg="add mod">
          <ac:chgData name="Willigen, R.F. van der (Rob)" userId="b43bdd62-7b82-48e9-86cd-c7c10e260c14" providerId="ADAL" clId="{402B09C9-37FD-44FE-AED4-38692D61A302}" dt="2023-05-10T11:40:23.267" v="55" actId="1076"/>
          <ac:picMkLst>
            <pc:docMk/>
            <pc:sldMk cId="1003486936" sldId="1776"/>
            <ac:picMk id="5122" creationId="{C3FDC10F-BAD9-AB02-C91A-76C1B85ECCA0}"/>
          </ac:picMkLst>
        </pc:picChg>
        <pc:picChg chg="add mod">
          <ac:chgData name="Willigen, R.F. van der (Rob)" userId="b43bdd62-7b82-48e9-86cd-c7c10e260c14" providerId="ADAL" clId="{402B09C9-37FD-44FE-AED4-38692D61A302}" dt="2023-05-10T11:41:13.132" v="60" actId="14100"/>
          <ac:picMkLst>
            <pc:docMk/>
            <pc:sldMk cId="1003486936" sldId="1776"/>
            <ac:picMk id="5124" creationId="{CDF6DC0C-1CE1-C543-2D2B-37D2EB684E12}"/>
          </ac:picMkLst>
        </pc:picChg>
        <pc:picChg chg="add mod">
          <ac:chgData name="Willigen, R.F. van der (Rob)" userId="b43bdd62-7b82-48e9-86cd-c7c10e260c14" providerId="ADAL" clId="{402B09C9-37FD-44FE-AED4-38692D61A302}" dt="2023-05-10T11:41:52.121" v="67"/>
          <ac:picMkLst>
            <pc:docMk/>
            <pc:sldMk cId="1003486936" sldId="1776"/>
            <ac:picMk id="5126" creationId="{FE1DF722-C061-D7A4-F239-FC2F3DE6AC06}"/>
          </ac:picMkLst>
        </pc:picChg>
      </pc:sldChg>
    </pc:docChg>
  </pc:docChgLst>
  <pc:docChgLst>
    <pc:chgData name="Willigen, R.F. van der (Rob)" userId="b43bdd62-7b82-48e9-86cd-c7c10e260c14" providerId="ADAL" clId="{77674F1E-7450-4296-955F-CD6BC04D2CD5}"/>
    <pc:docChg chg="undo custSel addSld delSld modSld sldOrd">
      <pc:chgData name="Willigen, R.F. van der (Rob)" userId="b43bdd62-7b82-48e9-86cd-c7c10e260c14" providerId="ADAL" clId="{77674F1E-7450-4296-955F-CD6BC04D2CD5}" dt="2023-09-25T16:52:08.531" v="1281" actId="47"/>
      <pc:docMkLst>
        <pc:docMk/>
      </pc:docMkLst>
      <pc:sldChg chg="addSp delSp modSp mod ord">
        <pc:chgData name="Willigen, R.F. van der (Rob)" userId="b43bdd62-7b82-48e9-86cd-c7c10e260c14" providerId="ADAL" clId="{77674F1E-7450-4296-955F-CD6BC04D2CD5}" dt="2023-09-25T13:43:55.961" v="1158"/>
        <pc:sldMkLst>
          <pc:docMk/>
          <pc:sldMk cId="0" sldId="256"/>
        </pc:sldMkLst>
        <pc:spChg chg="mod">
          <ac:chgData name="Willigen, R.F. van der (Rob)" userId="b43bdd62-7b82-48e9-86cd-c7c10e260c14" providerId="ADAL" clId="{77674F1E-7450-4296-955F-CD6BC04D2CD5}" dt="2023-09-25T11:41:22.479" v="417" actId="255"/>
          <ac:spMkLst>
            <pc:docMk/>
            <pc:sldMk cId="0" sldId="256"/>
            <ac:spMk id="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3" creationId="{00000000-0000-0000-0000-000000000000}"/>
          </ac:spMkLst>
        </pc:spChg>
        <pc:spChg chg="mod">
          <ac:chgData name="Willigen, R.F. van der (Rob)" userId="b43bdd62-7b82-48e9-86cd-c7c10e260c14" providerId="ADAL" clId="{77674F1E-7450-4296-955F-CD6BC04D2CD5}" dt="2023-09-25T11:55:13.800" v="435" actId="20577"/>
          <ac:spMkLst>
            <pc:docMk/>
            <pc:sldMk cId="0" sldId="256"/>
            <ac:spMk id="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7"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7" creationId="{00000000-0000-0000-0000-000000000000}"/>
          </ac:spMkLst>
        </pc:spChg>
        <pc:spChg chg="mod">
          <ac:chgData name="Willigen, R.F. van der (Rob)" userId="b43bdd62-7b82-48e9-86cd-c7c10e260c14" providerId="ADAL" clId="{77674F1E-7450-4296-955F-CD6BC04D2CD5}" dt="2023-09-25T11:42:19.996" v="432" actId="14100"/>
          <ac:spMkLst>
            <pc:docMk/>
            <pc:sldMk cId="0" sldId="256"/>
            <ac:spMk id="1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4" creationId="{00000000-0000-0000-0000-000000000000}"/>
          </ac:spMkLst>
        </pc:spChg>
        <pc:spChg chg="mod">
          <ac:chgData name="Willigen, R.F. van der (Rob)" userId="b43bdd62-7b82-48e9-86cd-c7c10e260c14" providerId="ADAL" clId="{77674F1E-7450-4296-955F-CD6BC04D2CD5}" dt="2023-09-25T11:55:35.926" v="459" actId="1036"/>
          <ac:spMkLst>
            <pc:docMk/>
            <pc:sldMk cId="0" sldId="256"/>
            <ac:spMk id="2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7" creationId="{00000000-0000-0000-0000-000000000000}"/>
          </ac:spMkLst>
        </pc:spChg>
        <pc:grpChg chg="add del mod">
          <ac:chgData name="Willigen, R.F. van der (Rob)" userId="b43bdd62-7b82-48e9-86cd-c7c10e260c14" providerId="ADAL" clId="{77674F1E-7450-4296-955F-CD6BC04D2CD5}" dt="2023-09-25T11:56:04.452" v="460" actId="478"/>
          <ac:grpSpMkLst>
            <pc:docMk/>
            <pc:sldMk cId="0" sldId="256"/>
            <ac:grpSpMk id="28" creationId="{71BBF728-7FC3-9137-F7D5-E6B2CF9C1E8A}"/>
          </ac:grpSpMkLst>
        </pc:grpChg>
        <pc:picChg chg="add del mod">
          <ac:chgData name="Willigen, R.F. van der (Rob)" userId="b43bdd62-7b82-48e9-86cd-c7c10e260c14" providerId="ADAL" clId="{77674F1E-7450-4296-955F-CD6BC04D2CD5}" dt="2023-09-25T11:57:48.755" v="463" actId="478"/>
          <ac:picMkLst>
            <pc:docMk/>
            <pc:sldMk cId="0" sldId="256"/>
            <ac:picMk id="29" creationId="{6C773D3A-6F40-8B25-91F8-2EAF0BDAF9A9}"/>
          </ac:picMkLst>
        </pc:picChg>
      </pc:sldChg>
      <pc:sldChg chg="modSp mod">
        <pc:chgData name="Willigen, R.F. van der (Rob)" userId="b43bdd62-7b82-48e9-86cd-c7c10e260c14" providerId="ADAL" clId="{77674F1E-7450-4296-955F-CD6BC04D2CD5}" dt="2023-09-25T13:20:14.553" v="1025" actId="20577"/>
        <pc:sldMkLst>
          <pc:docMk/>
          <pc:sldMk cId="0" sldId="274"/>
        </pc:sldMkLst>
        <pc:spChg chg="mod">
          <ac:chgData name="Willigen, R.F. van der (Rob)" userId="b43bdd62-7b82-48e9-86cd-c7c10e260c14" providerId="ADAL" clId="{77674F1E-7450-4296-955F-CD6BC04D2CD5}" dt="2023-09-25T12:18:18.920" v="961" actId="20577"/>
          <ac:spMkLst>
            <pc:docMk/>
            <pc:sldMk cId="0" sldId="274"/>
            <ac:spMk id="2" creationId="{00000000-0000-0000-0000-000000000000}"/>
          </ac:spMkLst>
        </pc:spChg>
        <pc:spChg chg="mod">
          <ac:chgData name="Willigen, R.F. van der (Rob)" userId="b43bdd62-7b82-48e9-86cd-c7c10e260c14" providerId="ADAL" clId="{77674F1E-7450-4296-955F-CD6BC04D2CD5}" dt="2023-09-25T13:20:14.553" v="1025" actId="20577"/>
          <ac:spMkLst>
            <pc:docMk/>
            <pc:sldMk cId="0" sldId="274"/>
            <ac:spMk id="3" creationId="{00000000-0000-0000-0000-000000000000}"/>
          </ac:spMkLst>
        </pc:spChg>
        <pc:grpChg chg="mod">
          <ac:chgData name="Willigen, R.F. van der (Rob)" userId="b43bdd62-7b82-48e9-86cd-c7c10e260c14" providerId="ADAL" clId="{77674F1E-7450-4296-955F-CD6BC04D2CD5}" dt="2023-09-25T12:16:53.421" v="949" actId="1036"/>
          <ac:grpSpMkLst>
            <pc:docMk/>
            <pc:sldMk cId="0" sldId="274"/>
            <ac:grpSpMk id="4" creationId="{24B97049-F8DD-8E98-C915-766281C8E5C2}"/>
          </ac:grpSpMkLst>
        </pc:grpChg>
      </pc:sldChg>
      <pc:sldChg chg="add del">
        <pc:chgData name="Willigen, R.F. van der (Rob)" userId="b43bdd62-7b82-48e9-86cd-c7c10e260c14" providerId="ADAL" clId="{77674F1E-7450-4296-955F-CD6BC04D2CD5}" dt="2023-09-25T16:49:22.305" v="1275"/>
        <pc:sldMkLst>
          <pc:docMk/>
          <pc:sldMk cId="3471165974" sldId="368"/>
        </pc:sldMkLst>
      </pc:sldChg>
      <pc:sldChg chg="add del">
        <pc:chgData name="Willigen, R.F. van der (Rob)" userId="b43bdd62-7b82-48e9-86cd-c7c10e260c14" providerId="ADAL" clId="{77674F1E-7450-4296-955F-CD6BC04D2CD5}" dt="2023-09-25T16:49:22.305" v="1275"/>
        <pc:sldMkLst>
          <pc:docMk/>
          <pc:sldMk cId="3645550742" sldId="369"/>
        </pc:sldMkLst>
      </pc:sldChg>
      <pc:sldChg chg="addSp modSp add del">
        <pc:chgData name="Willigen, R.F. van der (Rob)" userId="b43bdd62-7b82-48e9-86cd-c7c10e260c14" providerId="ADAL" clId="{77674F1E-7450-4296-955F-CD6BC04D2CD5}" dt="2023-09-25T09:31:54.426" v="212"/>
        <pc:sldMkLst>
          <pc:docMk/>
          <pc:sldMk cId="1704144836" sldId="375"/>
        </pc:sldMkLst>
        <pc:spChg chg="add mod">
          <ac:chgData name="Willigen, R.F. van der (Rob)" userId="b43bdd62-7b82-48e9-86cd-c7c10e260c14" providerId="ADAL" clId="{77674F1E-7450-4296-955F-CD6BC04D2CD5}" dt="2023-09-25T09:31:54.426" v="212"/>
          <ac:spMkLst>
            <pc:docMk/>
            <pc:sldMk cId="1704144836" sldId="375"/>
            <ac:spMk id="2" creationId="{4A148D07-DB12-A4DE-0FAA-6BFF8323D6C1}"/>
          </ac:spMkLst>
        </pc:spChg>
      </pc:sldChg>
      <pc:sldChg chg="add del">
        <pc:chgData name="Willigen, R.F. van der (Rob)" userId="b43bdd62-7b82-48e9-86cd-c7c10e260c14" providerId="ADAL" clId="{77674F1E-7450-4296-955F-CD6BC04D2CD5}" dt="2023-09-25T09:19:12.167" v="62" actId="47"/>
        <pc:sldMkLst>
          <pc:docMk/>
          <pc:sldMk cId="2083484424" sldId="376"/>
        </pc:sldMkLst>
      </pc:sldChg>
      <pc:sldChg chg="add del">
        <pc:chgData name="Willigen, R.F. van der (Rob)" userId="b43bdd62-7b82-48e9-86cd-c7c10e260c14" providerId="ADAL" clId="{77674F1E-7450-4296-955F-CD6BC04D2CD5}" dt="2023-09-25T16:51:45.785" v="1277" actId="47"/>
        <pc:sldMkLst>
          <pc:docMk/>
          <pc:sldMk cId="2264302435" sldId="384"/>
        </pc:sldMkLst>
      </pc:sldChg>
      <pc:sldChg chg="addSp modSp add del">
        <pc:chgData name="Willigen, R.F. van der (Rob)" userId="b43bdd62-7b82-48e9-86cd-c7c10e260c14" providerId="ADAL" clId="{77674F1E-7450-4296-955F-CD6BC04D2CD5}" dt="2023-09-25T09:31:45.648" v="210"/>
        <pc:sldMkLst>
          <pc:docMk/>
          <pc:sldMk cId="2564192645" sldId="385"/>
        </pc:sldMkLst>
        <pc:spChg chg="add mod">
          <ac:chgData name="Willigen, R.F. van der (Rob)" userId="b43bdd62-7b82-48e9-86cd-c7c10e260c14" providerId="ADAL" clId="{77674F1E-7450-4296-955F-CD6BC04D2CD5}" dt="2023-09-25T09:31:45.648" v="210"/>
          <ac:spMkLst>
            <pc:docMk/>
            <pc:sldMk cId="2564192645" sldId="385"/>
            <ac:spMk id="3" creationId="{300CA53A-5EAE-2201-0AAC-503E2C9E1BE0}"/>
          </ac:spMkLst>
        </pc:spChg>
      </pc:sldChg>
      <pc:sldChg chg="addSp modSp mod">
        <pc:chgData name="Willigen, R.F. van der (Rob)" userId="b43bdd62-7b82-48e9-86cd-c7c10e260c14" providerId="ADAL" clId="{77674F1E-7450-4296-955F-CD6BC04D2CD5}" dt="2023-09-25T09:21:14.464" v="130"/>
        <pc:sldMkLst>
          <pc:docMk/>
          <pc:sldMk cId="2770946811" sldId="394"/>
        </pc:sldMkLst>
        <pc:spChg chg="add mod">
          <ac:chgData name="Willigen, R.F. van der (Rob)" userId="b43bdd62-7b82-48e9-86cd-c7c10e260c14" providerId="ADAL" clId="{77674F1E-7450-4296-955F-CD6BC04D2CD5}" dt="2023-09-25T09:21:14.464" v="130"/>
          <ac:spMkLst>
            <pc:docMk/>
            <pc:sldMk cId="2770946811" sldId="394"/>
            <ac:spMk id="2" creationId="{81C27B06-2677-A8E3-37E2-98E0CBB6F934}"/>
          </ac:spMkLst>
        </pc:spChg>
        <pc:spChg chg="mod">
          <ac:chgData name="Willigen, R.F. van der (Rob)" userId="b43bdd62-7b82-48e9-86cd-c7c10e260c14" providerId="ADAL" clId="{77674F1E-7450-4296-955F-CD6BC04D2CD5}" dt="2023-09-25T09:19:59.349" v="89" actId="207"/>
          <ac:spMkLst>
            <pc:docMk/>
            <pc:sldMk cId="2770946811" sldId="394"/>
            <ac:spMk id="13" creationId="{00000000-0000-0000-0000-000000000000}"/>
          </ac:spMkLst>
        </pc:spChg>
      </pc:sldChg>
      <pc:sldChg chg="addSp modSp add del">
        <pc:chgData name="Willigen, R.F. van der (Rob)" userId="b43bdd62-7b82-48e9-86cd-c7c10e260c14" providerId="ADAL" clId="{77674F1E-7450-4296-955F-CD6BC04D2CD5}" dt="2023-09-25T09:31:48.381" v="211"/>
        <pc:sldMkLst>
          <pc:docMk/>
          <pc:sldMk cId="1155752065" sldId="409"/>
        </pc:sldMkLst>
        <pc:spChg chg="add mod">
          <ac:chgData name="Willigen, R.F. van der (Rob)" userId="b43bdd62-7b82-48e9-86cd-c7c10e260c14" providerId="ADAL" clId="{77674F1E-7450-4296-955F-CD6BC04D2CD5}" dt="2023-09-25T09:31:48.381" v="211"/>
          <ac:spMkLst>
            <pc:docMk/>
            <pc:sldMk cId="1155752065" sldId="409"/>
            <ac:spMk id="2" creationId="{DBEA432E-5D03-E049-5AB1-6FBDEE340099}"/>
          </ac:spMkLst>
        </pc:spChg>
      </pc:sldChg>
      <pc:sldChg chg="addSp modSp add">
        <pc:chgData name="Willigen, R.F. van der (Rob)" userId="b43bdd62-7b82-48e9-86cd-c7c10e260c14" providerId="ADAL" clId="{77674F1E-7450-4296-955F-CD6BC04D2CD5}" dt="2023-09-25T09:29:43.655" v="205"/>
        <pc:sldMkLst>
          <pc:docMk/>
          <pc:sldMk cId="2978631169" sldId="461"/>
        </pc:sldMkLst>
        <pc:spChg chg="add mod">
          <ac:chgData name="Willigen, R.F. van der (Rob)" userId="b43bdd62-7b82-48e9-86cd-c7c10e260c14" providerId="ADAL" clId="{77674F1E-7450-4296-955F-CD6BC04D2CD5}" dt="2023-09-25T09:29:43.655" v="205"/>
          <ac:spMkLst>
            <pc:docMk/>
            <pc:sldMk cId="2978631169" sldId="461"/>
            <ac:spMk id="2" creationId="{0B74B4FB-F953-A3EF-1AE8-73D58B093774}"/>
          </ac:spMkLst>
        </pc:spChg>
      </pc:sldChg>
      <pc:sldChg chg="add ord">
        <pc:chgData name="Willigen, R.F. van der (Rob)" userId="b43bdd62-7b82-48e9-86cd-c7c10e260c14" providerId="ADAL" clId="{77674F1E-7450-4296-955F-CD6BC04D2CD5}" dt="2023-09-25T16:52:02.804" v="1280"/>
        <pc:sldMkLst>
          <pc:docMk/>
          <pc:sldMk cId="2938220163" sldId="583"/>
        </pc:sldMkLst>
      </pc:sldChg>
      <pc:sldChg chg="add ord">
        <pc:chgData name="Willigen, R.F. van der (Rob)" userId="b43bdd62-7b82-48e9-86cd-c7c10e260c14" providerId="ADAL" clId="{77674F1E-7450-4296-955F-CD6BC04D2CD5}" dt="2023-09-25T09:29:11.068" v="200"/>
        <pc:sldMkLst>
          <pc:docMk/>
          <pc:sldMk cId="683518156" sldId="584"/>
        </pc:sldMkLst>
      </pc:sldChg>
      <pc:sldChg chg="addSp delSp modSp add mod">
        <pc:chgData name="Willigen, R.F. van der (Rob)" userId="b43bdd62-7b82-48e9-86cd-c7c10e260c14" providerId="ADAL" clId="{77674F1E-7450-4296-955F-CD6BC04D2CD5}" dt="2023-09-25T09:57:39.412" v="280" actId="20577"/>
        <pc:sldMkLst>
          <pc:docMk/>
          <pc:sldMk cId="3501774139" sldId="586"/>
        </pc:sldMkLst>
        <pc:spChg chg="mod">
          <ac:chgData name="Willigen, R.F. van der (Rob)" userId="b43bdd62-7b82-48e9-86cd-c7c10e260c14" providerId="ADAL" clId="{77674F1E-7450-4296-955F-CD6BC04D2CD5}" dt="2023-09-25T09:28:09.489" v="177" actId="1076"/>
          <ac:spMkLst>
            <pc:docMk/>
            <pc:sldMk cId="3501774139" sldId="586"/>
            <ac:spMk id="3" creationId="{00000000-0000-0000-0000-000000000000}"/>
          </ac:spMkLst>
        </pc:spChg>
        <pc:spChg chg="add mod">
          <ac:chgData name="Willigen, R.F. van der (Rob)" userId="b43bdd62-7b82-48e9-86cd-c7c10e260c14" providerId="ADAL" clId="{77674F1E-7450-4296-955F-CD6BC04D2CD5}" dt="2023-09-25T09:28:02.649" v="176" actId="207"/>
          <ac:spMkLst>
            <pc:docMk/>
            <pc:sldMk cId="3501774139" sldId="586"/>
            <ac:spMk id="4" creationId="{1BD5FB3E-CF96-9056-296E-419E9D90BE03}"/>
          </ac:spMkLst>
        </pc:spChg>
        <pc:spChg chg="mod">
          <ac:chgData name="Willigen, R.F. van der (Rob)" userId="b43bdd62-7b82-48e9-86cd-c7c10e260c14" providerId="ADAL" clId="{77674F1E-7450-4296-955F-CD6BC04D2CD5}" dt="2023-09-25T09:57:39.412" v="280" actId="20577"/>
          <ac:spMkLst>
            <pc:docMk/>
            <pc:sldMk cId="3501774139" sldId="586"/>
            <ac:spMk id="7" creationId="{00000000-0000-0000-0000-000000000000}"/>
          </ac:spMkLst>
        </pc:spChg>
        <pc:spChg chg="del mod">
          <ac:chgData name="Willigen, R.F. van der (Rob)" userId="b43bdd62-7b82-48e9-86cd-c7c10e260c14" providerId="ADAL" clId="{77674F1E-7450-4296-955F-CD6BC04D2CD5}" dt="2023-09-25T09:27:22.672" v="167" actId="478"/>
          <ac:spMkLst>
            <pc:docMk/>
            <pc:sldMk cId="3501774139" sldId="586"/>
            <ac:spMk id="9" creationId="{00000000-0000-0000-0000-000000000000}"/>
          </ac:spMkLst>
        </pc:spChg>
      </pc:sldChg>
      <pc:sldChg chg="add ord">
        <pc:chgData name="Willigen, R.F. van der (Rob)" userId="b43bdd62-7b82-48e9-86cd-c7c10e260c14" providerId="ADAL" clId="{77674F1E-7450-4296-955F-CD6BC04D2CD5}" dt="2023-09-25T09:29:13.156" v="202"/>
        <pc:sldMkLst>
          <pc:docMk/>
          <pc:sldMk cId="231071327" sldId="587"/>
        </pc:sldMkLst>
      </pc:sldChg>
      <pc:sldChg chg="add del">
        <pc:chgData name="Willigen, R.F. van der (Rob)" userId="b43bdd62-7b82-48e9-86cd-c7c10e260c14" providerId="ADAL" clId="{77674F1E-7450-4296-955F-CD6BC04D2CD5}" dt="2023-09-25T16:49:22.305" v="1275"/>
        <pc:sldMkLst>
          <pc:docMk/>
          <pc:sldMk cId="3808311259" sldId="590"/>
        </pc:sldMkLst>
      </pc:sldChg>
      <pc:sldChg chg="addSp modSp add mod">
        <pc:chgData name="Willigen, R.F. van der (Rob)" userId="b43bdd62-7b82-48e9-86cd-c7c10e260c14" providerId="ADAL" clId="{77674F1E-7450-4296-955F-CD6BC04D2CD5}" dt="2023-09-25T09:22:41.442" v="135"/>
        <pc:sldMkLst>
          <pc:docMk/>
          <pc:sldMk cId="3739514490" sldId="601"/>
        </pc:sldMkLst>
        <pc:spChg chg="add mod">
          <ac:chgData name="Willigen, R.F. van der (Rob)" userId="b43bdd62-7b82-48e9-86cd-c7c10e260c14" providerId="ADAL" clId="{77674F1E-7450-4296-955F-CD6BC04D2CD5}" dt="2023-09-25T09:22:41.442" v="135"/>
          <ac:spMkLst>
            <pc:docMk/>
            <pc:sldMk cId="3739514490" sldId="601"/>
            <ac:spMk id="4" creationId="{E5ECA814-E4B4-7F30-4BE5-E7604C6F2FB5}"/>
          </ac:spMkLst>
        </pc:spChg>
        <pc:picChg chg="mod">
          <ac:chgData name="Willigen, R.F. van der (Rob)" userId="b43bdd62-7b82-48e9-86cd-c7c10e260c14" providerId="ADAL" clId="{77674F1E-7450-4296-955F-CD6BC04D2CD5}" dt="2023-09-25T09:22:27.825" v="134" actId="14100"/>
          <ac:picMkLst>
            <pc:docMk/>
            <pc:sldMk cId="3739514490" sldId="601"/>
            <ac:picMk id="2" creationId="{00000000-0000-0000-0000-000000000000}"/>
          </ac:picMkLst>
        </pc:picChg>
      </pc:sldChg>
      <pc:sldChg chg="add del">
        <pc:chgData name="Willigen, R.F. van der (Rob)" userId="b43bdd62-7b82-48e9-86cd-c7c10e260c14" providerId="ADAL" clId="{77674F1E-7450-4296-955F-CD6BC04D2CD5}" dt="2023-09-25T16:49:22.305" v="1275"/>
        <pc:sldMkLst>
          <pc:docMk/>
          <pc:sldMk cId="2469799179" sldId="632"/>
        </pc:sldMkLst>
      </pc:sldChg>
      <pc:sldChg chg="add del">
        <pc:chgData name="Willigen, R.F. van der (Rob)" userId="b43bdd62-7b82-48e9-86cd-c7c10e260c14" providerId="ADAL" clId="{77674F1E-7450-4296-955F-CD6BC04D2CD5}" dt="2023-09-25T16:49:22.305" v="1275"/>
        <pc:sldMkLst>
          <pc:docMk/>
          <pc:sldMk cId="1632513938" sldId="633"/>
        </pc:sldMkLst>
      </pc:sldChg>
      <pc:sldChg chg="modSp add del mod">
        <pc:chgData name="Willigen, R.F. van der (Rob)" userId="b43bdd62-7b82-48e9-86cd-c7c10e260c14" providerId="ADAL" clId="{77674F1E-7450-4296-955F-CD6BC04D2CD5}" dt="2023-09-25T09:21:07.454" v="129" actId="1037"/>
        <pc:sldMkLst>
          <pc:docMk/>
          <pc:sldMk cId="643674263" sldId="634"/>
        </pc:sldMkLst>
        <pc:spChg chg="mod">
          <ac:chgData name="Willigen, R.F. van der (Rob)" userId="b43bdd62-7b82-48e9-86cd-c7c10e260c14" providerId="ADAL" clId="{77674F1E-7450-4296-955F-CD6BC04D2CD5}" dt="2023-09-25T09:21:07.454" v="129" actId="1037"/>
          <ac:spMkLst>
            <pc:docMk/>
            <pc:sldMk cId="643674263" sldId="634"/>
            <ac:spMk id="14" creationId="{00000000-0000-0000-0000-000000000000}"/>
          </ac:spMkLst>
        </pc:spChg>
      </pc:sldChg>
      <pc:sldChg chg="addSp modSp add mod modNotes">
        <pc:chgData name="Willigen, R.F. van der (Rob)" userId="b43bdd62-7b82-48e9-86cd-c7c10e260c14" providerId="ADAL" clId="{77674F1E-7450-4296-955F-CD6BC04D2CD5}" dt="2023-09-25T09:24:40.620" v="147"/>
        <pc:sldMkLst>
          <pc:docMk/>
          <pc:sldMk cId="4111051350" sldId="635"/>
        </pc:sldMkLst>
        <pc:spChg chg="mod">
          <ac:chgData name="Willigen, R.F. van der (Rob)" userId="b43bdd62-7b82-48e9-86cd-c7c10e260c14" providerId="ADAL" clId="{77674F1E-7450-4296-955F-CD6BC04D2CD5}" dt="2023-09-25T09:24:28.587" v="146" actId="14100"/>
          <ac:spMkLst>
            <pc:docMk/>
            <pc:sldMk cId="4111051350" sldId="635"/>
            <ac:spMk id="2"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6"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8"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10" creationId="{00000000-0000-0000-0000-000000000000}"/>
          </ac:spMkLst>
        </pc:spChg>
        <pc:spChg chg="add mod">
          <ac:chgData name="Willigen, R.F. van der (Rob)" userId="b43bdd62-7b82-48e9-86cd-c7c10e260c14" providerId="ADAL" clId="{77674F1E-7450-4296-955F-CD6BC04D2CD5}" dt="2023-09-25T09:24:40.620" v="147"/>
          <ac:spMkLst>
            <pc:docMk/>
            <pc:sldMk cId="4111051350" sldId="635"/>
            <ac:spMk id="11" creationId="{AC9E2C9E-8492-D408-D64E-B67F413AA7EC}"/>
          </ac:spMkLst>
        </pc:spChg>
        <pc:graphicFrameChg chg="mod modGraphic">
          <ac:chgData name="Willigen, R.F. van der (Rob)" userId="b43bdd62-7b82-48e9-86cd-c7c10e260c14" providerId="ADAL" clId="{77674F1E-7450-4296-955F-CD6BC04D2CD5}" dt="2023-09-25T09:24:28.587" v="146" actId="14100"/>
          <ac:graphicFrameMkLst>
            <pc:docMk/>
            <pc:sldMk cId="4111051350" sldId="635"/>
            <ac:graphicFrameMk id="7" creationId="{00000000-0000-0000-0000-000000000000}"/>
          </ac:graphicFrameMkLst>
        </pc:graphicFrameChg>
        <pc:picChg chg="mod">
          <ac:chgData name="Willigen, R.F. van der (Rob)" userId="b43bdd62-7b82-48e9-86cd-c7c10e260c14" providerId="ADAL" clId="{77674F1E-7450-4296-955F-CD6BC04D2CD5}" dt="2023-09-25T09:24:28.587" v="146" actId="14100"/>
          <ac:picMkLst>
            <pc:docMk/>
            <pc:sldMk cId="4111051350" sldId="635"/>
            <ac:picMk id="3"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4"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5"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9" creationId="{00000000-0000-0000-0000-000000000000}"/>
          </ac:picMkLst>
        </pc:picChg>
      </pc:sldChg>
      <pc:sldChg chg="add del">
        <pc:chgData name="Willigen, R.F. van der (Rob)" userId="b43bdd62-7b82-48e9-86cd-c7c10e260c14" providerId="ADAL" clId="{77674F1E-7450-4296-955F-CD6BC04D2CD5}" dt="2023-09-25T16:51:45.785" v="1277" actId="47"/>
        <pc:sldMkLst>
          <pc:docMk/>
          <pc:sldMk cId="2166602995" sldId="639"/>
        </pc:sldMkLst>
      </pc:sldChg>
      <pc:sldChg chg="addSp modSp add">
        <pc:chgData name="Willigen, R.F. van der (Rob)" userId="b43bdd62-7b82-48e9-86cd-c7c10e260c14" providerId="ADAL" clId="{77674F1E-7450-4296-955F-CD6BC04D2CD5}" dt="2023-09-25T09:32:38.310" v="214"/>
        <pc:sldMkLst>
          <pc:docMk/>
          <pc:sldMk cId="1643065976" sldId="650"/>
        </pc:sldMkLst>
        <pc:spChg chg="add mod">
          <ac:chgData name="Willigen, R.F. van der (Rob)" userId="b43bdd62-7b82-48e9-86cd-c7c10e260c14" providerId="ADAL" clId="{77674F1E-7450-4296-955F-CD6BC04D2CD5}" dt="2023-09-25T09:32:38.310" v="214"/>
          <ac:spMkLst>
            <pc:docMk/>
            <pc:sldMk cId="1643065976" sldId="650"/>
            <ac:spMk id="3" creationId="{6D709033-F8CA-A747-464C-3733798509C8}"/>
          </ac:spMkLst>
        </pc:spChg>
      </pc:sldChg>
      <pc:sldChg chg="add del">
        <pc:chgData name="Willigen, R.F. van der (Rob)" userId="b43bdd62-7b82-48e9-86cd-c7c10e260c14" providerId="ADAL" clId="{77674F1E-7450-4296-955F-CD6BC04D2CD5}" dt="2023-09-25T16:49:22.305" v="1275"/>
        <pc:sldMkLst>
          <pc:docMk/>
          <pc:sldMk cId="1938672927" sldId="659"/>
        </pc:sldMkLst>
      </pc:sldChg>
      <pc:sldChg chg="add del">
        <pc:chgData name="Willigen, R.F. van der (Rob)" userId="b43bdd62-7b82-48e9-86cd-c7c10e260c14" providerId="ADAL" clId="{77674F1E-7450-4296-955F-CD6BC04D2CD5}" dt="2023-09-25T16:49:22.305" v="1275"/>
        <pc:sldMkLst>
          <pc:docMk/>
          <pc:sldMk cId="961518541" sldId="661"/>
        </pc:sldMkLst>
      </pc:sldChg>
      <pc:sldChg chg="add del">
        <pc:chgData name="Willigen, R.F. van der (Rob)" userId="b43bdd62-7b82-48e9-86cd-c7c10e260c14" providerId="ADAL" clId="{77674F1E-7450-4296-955F-CD6BC04D2CD5}" dt="2023-09-25T16:49:22.305" v="1275"/>
        <pc:sldMkLst>
          <pc:docMk/>
          <pc:sldMk cId="3343080420" sldId="669"/>
        </pc:sldMkLst>
      </pc:sldChg>
      <pc:sldChg chg="add del">
        <pc:chgData name="Willigen, R.F. van der (Rob)" userId="b43bdd62-7b82-48e9-86cd-c7c10e260c14" providerId="ADAL" clId="{77674F1E-7450-4296-955F-CD6BC04D2CD5}" dt="2023-09-25T16:49:22.305" v="1275"/>
        <pc:sldMkLst>
          <pc:docMk/>
          <pc:sldMk cId="3188379206" sldId="670"/>
        </pc:sldMkLst>
      </pc:sldChg>
      <pc:sldChg chg="add del">
        <pc:chgData name="Willigen, R.F. van der (Rob)" userId="b43bdd62-7b82-48e9-86cd-c7c10e260c14" providerId="ADAL" clId="{77674F1E-7450-4296-955F-CD6BC04D2CD5}" dt="2023-09-25T16:52:08.531" v="1281" actId="47"/>
        <pc:sldMkLst>
          <pc:docMk/>
          <pc:sldMk cId="1377655961" sldId="673"/>
        </pc:sldMkLst>
      </pc:sldChg>
      <pc:sldChg chg="add del">
        <pc:chgData name="Willigen, R.F. van der (Rob)" userId="b43bdd62-7b82-48e9-86cd-c7c10e260c14" providerId="ADAL" clId="{77674F1E-7450-4296-955F-CD6BC04D2CD5}" dt="2023-09-25T16:49:22.305" v="1275"/>
        <pc:sldMkLst>
          <pc:docMk/>
          <pc:sldMk cId="4257073474" sldId="680"/>
        </pc:sldMkLst>
      </pc:sldChg>
      <pc:sldChg chg="add del">
        <pc:chgData name="Willigen, R.F. van der (Rob)" userId="b43bdd62-7b82-48e9-86cd-c7c10e260c14" providerId="ADAL" clId="{77674F1E-7450-4296-955F-CD6BC04D2CD5}" dt="2023-09-25T16:49:22.305" v="1275"/>
        <pc:sldMkLst>
          <pc:docMk/>
          <pc:sldMk cId="904585535" sldId="681"/>
        </pc:sldMkLst>
      </pc:sldChg>
      <pc:sldChg chg="add del">
        <pc:chgData name="Willigen, R.F. van der (Rob)" userId="b43bdd62-7b82-48e9-86cd-c7c10e260c14" providerId="ADAL" clId="{77674F1E-7450-4296-955F-CD6BC04D2CD5}" dt="2023-09-25T16:49:22.305" v="1275"/>
        <pc:sldMkLst>
          <pc:docMk/>
          <pc:sldMk cId="1923444209" sldId="682"/>
        </pc:sldMkLst>
      </pc:sldChg>
      <pc:sldChg chg="add del">
        <pc:chgData name="Willigen, R.F. van der (Rob)" userId="b43bdd62-7b82-48e9-86cd-c7c10e260c14" providerId="ADAL" clId="{77674F1E-7450-4296-955F-CD6BC04D2CD5}" dt="2023-09-25T16:49:22.305" v="1275"/>
        <pc:sldMkLst>
          <pc:docMk/>
          <pc:sldMk cId="3456908137" sldId="683"/>
        </pc:sldMkLst>
      </pc:sldChg>
      <pc:sldChg chg="add del">
        <pc:chgData name="Willigen, R.F. van der (Rob)" userId="b43bdd62-7b82-48e9-86cd-c7c10e260c14" providerId="ADAL" clId="{77674F1E-7450-4296-955F-CD6BC04D2CD5}" dt="2023-09-25T16:49:22.305" v="1275"/>
        <pc:sldMkLst>
          <pc:docMk/>
          <pc:sldMk cId="1407243485" sldId="692"/>
        </pc:sldMkLst>
      </pc:sldChg>
      <pc:sldChg chg="add del">
        <pc:chgData name="Willigen, R.F. van der (Rob)" userId="b43bdd62-7b82-48e9-86cd-c7c10e260c14" providerId="ADAL" clId="{77674F1E-7450-4296-955F-CD6BC04D2CD5}" dt="2023-09-25T16:49:22.305" v="1275"/>
        <pc:sldMkLst>
          <pc:docMk/>
          <pc:sldMk cId="1375231696" sldId="713"/>
        </pc:sldMkLst>
      </pc:sldChg>
      <pc:sldChg chg="add del">
        <pc:chgData name="Willigen, R.F. van der (Rob)" userId="b43bdd62-7b82-48e9-86cd-c7c10e260c14" providerId="ADAL" clId="{77674F1E-7450-4296-955F-CD6BC04D2CD5}" dt="2023-09-25T16:51:45.785" v="1277" actId="47"/>
        <pc:sldMkLst>
          <pc:docMk/>
          <pc:sldMk cId="4088172102" sldId="715"/>
        </pc:sldMkLst>
      </pc:sldChg>
      <pc:sldChg chg="add del">
        <pc:chgData name="Willigen, R.F. van der (Rob)" userId="b43bdd62-7b82-48e9-86cd-c7c10e260c14" providerId="ADAL" clId="{77674F1E-7450-4296-955F-CD6BC04D2CD5}" dt="2023-09-25T16:49:22.305" v="1275"/>
        <pc:sldMkLst>
          <pc:docMk/>
          <pc:sldMk cId="785170761" sldId="722"/>
        </pc:sldMkLst>
      </pc:sldChg>
      <pc:sldChg chg="add del">
        <pc:chgData name="Willigen, R.F. van der (Rob)" userId="b43bdd62-7b82-48e9-86cd-c7c10e260c14" providerId="ADAL" clId="{77674F1E-7450-4296-955F-CD6BC04D2CD5}" dt="2023-09-25T16:49:22.305" v="1275"/>
        <pc:sldMkLst>
          <pc:docMk/>
          <pc:sldMk cId="827854389" sldId="723"/>
        </pc:sldMkLst>
      </pc:sldChg>
      <pc:sldChg chg="add del">
        <pc:chgData name="Willigen, R.F. van der (Rob)" userId="b43bdd62-7b82-48e9-86cd-c7c10e260c14" providerId="ADAL" clId="{77674F1E-7450-4296-955F-CD6BC04D2CD5}" dt="2023-09-25T16:51:45.785" v="1277" actId="47"/>
        <pc:sldMkLst>
          <pc:docMk/>
          <pc:sldMk cId="707661828" sldId="726"/>
        </pc:sldMkLst>
      </pc:sldChg>
      <pc:sldChg chg="add del">
        <pc:chgData name="Willigen, R.F. van der (Rob)" userId="b43bdd62-7b82-48e9-86cd-c7c10e260c14" providerId="ADAL" clId="{77674F1E-7450-4296-955F-CD6BC04D2CD5}" dt="2023-09-25T16:49:22.305" v="1275"/>
        <pc:sldMkLst>
          <pc:docMk/>
          <pc:sldMk cId="3300130166" sldId="728"/>
        </pc:sldMkLst>
      </pc:sldChg>
      <pc:sldChg chg="add del">
        <pc:chgData name="Willigen, R.F. van der (Rob)" userId="b43bdd62-7b82-48e9-86cd-c7c10e260c14" providerId="ADAL" clId="{77674F1E-7450-4296-955F-CD6BC04D2CD5}" dt="2023-09-25T16:49:22.305" v="1275"/>
        <pc:sldMkLst>
          <pc:docMk/>
          <pc:sldMk cId="1770840417" sldId="734"/>
        </pc:sldMkLst>
      </pc:sldChg>
      <pc:sldChg chg="addSp delSp modSp mod">
        <pc:chgData name="Willigen, R.F. van der (Rob)" userId="b43bdd62-7b82-48e9-86cd-c7c10e260c14" providerId="ADAL" clId="{77674F1E-7450-4296-955F-CD6BC04D2CD5}" dt="2023-09-25T16:26:04.446" v="1273" actId="14100"/>
        <pc:sldMkLst>
          <pc:docMk/>
          <pc:sldMk cId="454509505" sldId="1445"/>
        </pc:sldMkLst>
        <pc:spChg chg="mod">
          <ac:chgData name="Willigen, R.F. van der (Rob)" userId="b43bdd62-7b82-48e9-86cd-c7c10e260c14" providerId="ADAL" clId="{77674F1E-7450-4296-955F-CD6BC04D2CD5}" dt="2023-09-25T09:17:52.540" v="60" actId="20577"/>
          <ac:spMkLst>
            <pc:docMk/>
            <pc:sldMk cId="454509505" sldId="1445"/>
            <ac:spMk id="3" creationId="{4AB6C803-3533-2D41-8DFA-84F26FBA5A79}"/>
          </ac:spMkLst>
        </pc:spChg>
        <pc:spChg chg="mod">
          <ac:chgData name="Willigen, R.F. van der (Rob)" userId="b43bdd62-7b82-48e9-86cd-c7c10e260c14" providerId="ADAL" clId="{77674F1E-7450-4296-955F-CD6BC04D2CD5}" dt="2023-09-25T09:17:40.127" v="46" actId="1076"/>
          <ac:spMkLst>
            <pc:docMk/>
            <pc:sldMk cId="454509505" sldId="1445"/>
            <ac:spMk id="11" creationId="{FA0B4F31-DD84-46B1-AF5E-F3EEF4B3B3C0}"/>
          </ac:spMkLst>
        </pc:spChg>
        <pc:picChg chg="add mod">
          <ac:chgData name="Willigen, R.F. van der (Rob)" userId="b43bdd62-7b82-48e9-86cd-c7c10e260c14" providerId="ADAL" clId="{77674F1E-7450-4296-955F-CD6BC04D2CD5}" dt="2023-09-25T16:26:04.446" v="1273" actId="14100"/>
          <ac:picMkLst>
            <pc:docMk/>
            <pc:sldMk cId="454509505" sldId="1445"/>
            <ac:picMk id="6" creationId="{6410E258-83A5-2533-7366-900B1C6FFAC4}"/>
          </ac:picMkLst>
        </pc:picChg>
        <pc:picChg chg="del">
          <ac:chgData name="Willigen, R.F. van der (Rob)" userId="b43bdd62-7b82-48e9-86cd-c7c10e260c14" providerId="ADAL" clId="{77674F1E-7450-4296-955F-CD6BC04D2CD5}" dt="2023-09-25T09:17:56.976" v="61" actId="478"/>
          <ac:picMkLst>
            <pc:docMk/>
            <pc:sldMk cId="454509505" sldId="1445"/>
            <ac:picMk id="1026" creationId="{95A14875-FDC9-E5F0-85E4-4838687F31BD}"/>
          </ac:picMkLst>
        </pc:picChg>
      </pc:sldChg>
      <pc:sldChg chg="del">
        <pc:chgData name="Willigen, R.F. van der (Rob)" userId="b43bdd62-7b82-48e9-86cd-c7c10e260c14" providerId="ADAL" clId="{77674F1E-7450-4296-955F-CD6BC04D2CD5}" dt="2023-09-25T13:43:41.030" v="1155" actId="2696"/>
        <pc:sldMkLst>
          <pc:docMk/>
          <pc:sldMk cId="1468568398" sldId="1776"/>
        </pc:sldMkLst>
      </pc:sldChg>
      <pc:sldChg chg="add">
        <pc:chgData name="Willigen, R.F. van der (Rob)" userId="b43bdd62-7b82-48e9-86cd-c7c10e260c14" providerId="ADAL" clId="{77674F1E-7450-4296-955F-CD6BC04D2CD5}" dt="2023-09-25T13:43:48.148" v="1156"/>
        <pc:sldMkLst>
          <pc:docMk/>
          <pc:sldMk cId="2788515174" sldId="1776"/>
        </pc:sldMkLst>
      </pc:sldChg>
      <pc:sldChg chg="addSp delSp modSp mod">
        <pc:chgData name="Willigen, R.F. van der (Rob)" userId="b43bdd62-7b82-48e9-86cd-c7c10e260c14" providerId="ADAL" clId="{77674F1E-7450-4296-955F-CD6BC04D2CD5}" dt="2023-09-25T13:42:45.852" v="1154" actId="1036"/>
        <pc:sldMkLst>
          <pc:docMk/>
          <pc:sldMk cId="3385836418" sldId="1836"/>
        </pc:sldMkLst>
        <pc:spChg chg="mod">
          <ac:chgData name="Willigen, R.F. van der (Rob)" userId="b43bdd62-7b82-48e9-86cd-c7c10e260c14" providerId="ADAL" clId="{77674F1E-7450-4296-955F-CD6BC04D2CD5}" dt="2023-09-25T13:42:45.852" v="1154" actId="1036"/>
          <ac:spMkLst>
            <pc:docMk/>
            <pc:sldMk cId="3385836418" sldId="1836"/>
            <ac:spMk id="4" creationId="{B42B9263-0B9E-96F9-9E25-BF7661E330CE}"/>
          </ac:spMkLst>
        </pc:spChg>
        <pc:spChg chg="mod">
          <ac:chgData name="Willigen, R.F. van der (Rob)" userId="b43bdd62-7b82-48e9-86cd-c7c10e260c14" providerId="ADAL" clId="{77674F1E-7450-4296-955F-CD6BC04D2CD5}" dt="2023-09-25T13:42:45.852" v="1154" actId="1036"/>
          <ac:spMkLst>
            <pc:docMk/>
            <pc:sldMk cId="3385836418" sldId="1836"/>
            <ac:spMk id="5" creationId="{0F2277EE-286E-6248-22CA-6E184A62687A}"/>
          </ac:spMkLst>
        </pc:spChg>
        <pc:spChg chg="mod">
          <ac:chgData name="Willigen, R.F. van der (Rob)" userId="b43bdd62-7b82-48e9-86cd-c7c10e260c14" providerId="ADAL" clId="{77674F1E-7450-4296-955F-CD6BC04D2CD5}" dt="2023-09-25T13:42:45.852" v="1154" actId="1036"/>
          <ac:spMkLst>
            <pc:docMk/>
            <pc:sldMk cId="3385836418" sldId="1836"/>
            <ac:spMk id="6" creationId="{AB5C0764-2476-B17A-015F-2393EDFD2D5F}"/>
          </ac:spMkLst>
        </pc:spChg>
        <pc:spChg chg="mod">
          <ac:chgData name="Willigen, R.F. van der (Rob)" userId="b43bdd62-7b82-48e9-86cd-c7c10e260c14" providerId="ADAL" clId="{77674F1E-7450-4296-955F-CD6BC04D2CD5}" dt="2023-09-25T13:42:45.852" v="1154" actId="1036"/>
          <ac:spMkLst>
            <pc:docMk/>
            <pc:sldMk cId="3385836418" sldId="1836"/>
            <ac:spMk id="11" creationId="{6BDBE6C1-AA96-E4A3-9909-31A7031DEFAD}"/>
          </ac:spMkLst>
        </pc:spChg>
        <pc:spChg chg="add del mod">
          <ac:chgData name="Willigen, R.F. van der (Rob)" userId="b43bdd62-7b82-48e9-86cd-c7c10e260c14" providerId="ADAL" clId="{77674F1E-7450-4296-955F-CD6BC04D2CD5}" dt="2023-09-25T13:42:30.431" v="1116" actId="478"/>
          <ac:spMkLst>
            <pc:docMk/>
            <pc:sldMk cId="3385836418" sldId="1836"/>
            <ac:spMk id="12" creationId="{ED249EB8-1DBE-4994-3DFE-6E92FBA9D74F}"/>
          </ac:spMkLst>
        </pc:spChg>
        <pc:spChg chg="add del mod">
          <ac:chgData name="Willigen, R.F. van der (Rob)" userId="b43bdd62-7b82-48e9-86cd-c7c10e260c14" providerId="ADAL" clId="{77674F1E-7450-4296-955F-CD6BC04D2CD5}" dt="2023-09-25T13:41:21.145" v="1114" actId="478"/>
          <ac:spMkLst>
            <pc:docMk/>
            <pc:sldMk cId="3385836418" sldId="1836"/>
            <ac:spMk id="13" creationId="{69C05BBC-017C-1684-1922-72DED9517073}"/>
          </ac:spMkLst>
        </pc:spChg>
        <pc:grpChg chg="mod">
          <ac:chgData name="Willigen, R.F. van der (Rob)" userId="b43bdd62-7b82-48e9-86cd-c7c10e260c14" providerId="ADAL" clId="{77674F1E-7450-4296-955F-CD6BC04D2CD5}" dt="2023-09-25T13:42:45.852" v="1154" actId="1036"/>
          <ac:grpSpMkLst>
            <pc:docMk/>
            <pc:sldMk cId="3385836418" sldId="1836"/>
            <ac:grpSpMk id="3" creationId="{A5B3D649-C184-D671-316D-B2090DA4FB33}"/>
          </ac:grpSpMkLst>
        </pc:grp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2" creationId="{EBBC8222-88DE-FB83-67B0-95172C41C0A0}"/>
          </ac:graphicFrameMkLst>
        </pc:graphicFrameChg>
        <pc:graphicFrameChg chg="del mod modGraphic">
          <ac:chgData name="Willigen, R.F. van der (Rob)" userId="b43bdd62-7b82-48e9-86cd-c7c10e260c14" providerId="ADAL" clId="{77674F1E-7450-4296-955F-CD6BC04D2CD5}" dt="2023-09-25T13:25:22.671" v="1058" actId="478"/>
          <ac:graphicFrameMkLst>
            <pc:docMk/>
            <pc:sldMk cId="3385836418" sldId="1836"/>
            <ac:graphicFrameMk id="8" creationId="{E8897C5A-76E9-BFF9-A0B1-52FB95AD9DA9}"/>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9" creationId="{ABD8CC37-9C94-9051-AA53-AA52C9DFC6A6}"/>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10" creationId="{FCEA9E6C-454A-306F-00ED-67DA9BD518A7}"/>
          </ac:graphicFrameMkLst>
        </pc:graphicFrameChg>
        <pc:picChg chg="add del mod">
          <ac:chgData name="Willigen, R.F. van der (Rob)" userId="b43bdd62-7b82-48e9-86cd-c7c10e260c14" providerId="ADAL" clId="{77674F1E-7450-4296-955F-CD6BC04D2CD5}" dt="2023-09-25T13:25:55.672" v="1065" actId="478"/>
          <ac:picMkLst>
            <pc:docMk/>
            <pc:sldMk cId="3385836418" sldId="1836"/>
            <ac:picMk id="7" creationId="{761711B4-9908-0571-2C51-EA79B45556AC}"/>
          </ac:picMkLst>
        </pc:picChg>
        <pc:picChg chg="add del mod">
          <ac:chgData name="Willigen, R.F. van der (Rob)" userId="b43bdd62-7b82-48e9-86cd-c7c10e260c14" providerId="ADAL" clId="{77674F1E-7450-4296-955F-CD6BC04D2CD5}" dt="2023-09-25T13:41:03.492" v="1112" actId="478"/>
          <ac:picMkLst>
            <pc:docMk/>
            <pc:sldMk cId="3385836418" sldId="1836"/>
            <ac:picMk id="1027" creationId="{3A651378-F91C-9880-6F40-E84ED5B3BF64}"/>
          </ac:picMkLst>
        </pc:picChg>
        <pc:picChg chg="mod">
          <ac:chgData name="Willigen, R.F. van der (Rob)" userId="b43bdd62-7b82-48e9-86cd-c7c10e260c14" providerId="ADAL" clId="{77674F1E-7450-4296-955F-CD6BC04D2CD5}" dt="2023-09-25T13:42:45.852" v="1154" actId="1036"/>
          <ac:picMkLst>
            <pc:docMk/>
            <pc:sldMk cId="3385836418" sldId="1836"/>
            <ac:picMk id="20483" creationId="{3608E2DD-27BD-B99F-193A-F03825A8F8CF}"/>
          </ac:picMkLst>
        </pc:picChg>
      </pc:sldChg>
      <pc:sldChg chg="del">
        <pc:chgData name="Willigen, R.F. van der (Rob)" userId="b43bdd62-7b82-48e9-86cd-c7c10e260c14" providerId="ADAL" clId="{77674F1E-7450-4296-955F-CD6BC04D2CD5}" dt="2023-09-25T09:22:52.455" v="136" actId="47"/>
        <pc:sldMkLst>
          <pc:docMk/>
          <pc:sldMk cId="2093844074" sldId="1886"/>
        </pc:sldMkLst>
      </pc:sldChg>
      <pc:sldChg chg="modSp mod">
        <pc:chgData name="Willigen, R.F. van der (Rob)" userId="b43bdd62-7b82-48e9-86cd-c7c10e260c14" providerId="ADAL" clId="{77674F1E-7450-4296-955F-CD6BC04D2CD5}" dt="2023-09-25T09:33:25.728" v="218" actId="1076"/>
        <pc:sldMkLst>
          <pc:docMk/>
          <pc:sldMk cId="1565320565" sldId="1925"/>
        </pc:sldMkLst>
        <pc:spChg chg="mod">
          <ac:chgData name="Willigen, R.F. van der (Rob)" userId="b43bdd62-7b82-48e9-86cd-c7c10e260c14" providerId="ADAL" clId="{77674F1E-7450-4296-955F-CD6BC04D2CD5}" dt="2023-09-25T09:33:25.728" v="218" actId="1076"/>
          <ac:spMkLst>
            <pc:docMk/>
            <pc:sldMk cId="1565320565" sldId="1925"/>
            <ac:spMk id="4" creationId="{CB76CF53-6AA2-FB11-61CE-E233AE3FF3A4}"/>
          </ac:spMkLst>
        </pc:spChg>
      </pc:sldChg>
      <pc:sldChg chg="del">
        <pc:chgData name="Willigen, R.F. van der (Rob)" userId="b43bdd62-7b82-48e9-86cd-c7c10e260c14" providerId="ADAL" clId="{77674F1E-7450-4296-955F-CD6BC04D2CD5}" dt="2023-09-25T13:43:41.030" v="1155" actId="2696"/>
        <pc:sldMkLst>
          <pc:docMk/>
          <pc:sldMk cId="474117114" sldId="1931"/>
        </pc:sldMkLst>
      </pc:sldChg>
      <pc:sldChg chg="add">
        <pc:chgData name="Willigen, R.F. van der (Rob)" userId="b43bdd62-7b82-48e9-86cd-c7c10e260c14" providerId="ADAL" clId="{77674F1E-7450-4296-955F-CD6BC04D2CD5}" dt="2023-09-25T13:43:48.148" v="1156"/>
        <pc:sldMkLst>
          <pc:docMk/>
          <pc:sldMk cId="824482352" sldId="1931"/>
        </pc:sldMkLst>
      </pc:sldChg>
      <pc:sldChg chg="add">
        <pc:chgData name="Willigen, R.F. van der (Rob)" userId="b43bdd62-7b82-48e9-86cd-c7c10e260c14" providerId="ADAL" clId="{77674F1E-7450-4296-955F-CD6BC04D2CD5}" dt="2023-09-25T13:43:48.148" v="1156"/>
        <pc:sldMkLst>
          <pc:docMk/>
          <pc:sldMk cId="350491618" sldId="1932"/>
        </pc:sldMkLst>
      </pc:sldChg>
      <pc:sldChg chg="del">
        <pc:chgData name="Willigen, R.F. van der (Rob)" userId="b43bdd62-7b82-48e9-86cd-c7c10e260c14" providerId="ADAL" clId="{77674F1E-7450-4296-955F-CD6BC04D2CD5}" dt="2023-09-25T13:43:41.030" v="1155" actId="2696"/>
        <pc:sldMkLst>
          <pc:docMk/>
          <pc:sldMk cId="1666172265" sldId="1932"/>
        </pc:sldMkLst>
      </pc:sldChg>
      <pc:sldChg chg="ord">
        <pc:chgData name="Willigen, R.F. van der (Rob)" userId="b43bdd62-7b82-48e9-86cd-c7c10e260c14" providerId="ADAL" clId="{77674F1E-7450-4296-955F-CD6BC04D2CD5}" dt="2023-09-25T09:29:32.359" v="204"/>
        <pc:sldMkLst>
          <pc:docMk/>
          <pc:sldMk cId="16820648" sldId="1933"/>
        </pc:sldMkLst>
      </pc:sldChg>
      <pc:sldChg chg="del">
        <pc:chgData name="Willigen, R.F. van der (Rob)" userId="b43bdd62-7b82-48e9-86cd-c7c10e260c14" providerId="ADAL" clId="{77674F1E-7450-4296-955F-CD6BC04D2CD5}" dt="2023-09-25T09:22:54.425" v="137" actId="47"/>
        <pc:sldMkLst>
          <pc:docMk/>
          <pc:sldMk cId="2804855395" sldId="1934"/>
        </pc:sldMkLst>
      </pc:sldChg>
      <pc:sldChg chg="ord">
        <pc:chgData name="Willigen, R.F. van der (Rob)" userId="b43bdd62-7b82-48e9-86cd-c7c10e260c14" providerId="ADAL" clId="{77674F1E-7450-4296-955F-CD6BC04D2CD5}" dt="2023-09-25T13:22:07.286" v="1027"/>
        <pc:sldMkLst>
          <pc:docMk/>
          <pc:sldMk cId="3967285276" sldId="1936"/>
        </pc:sldMkLst>
      </pc:sldChg>
      <pc:sldChg chg="addSp modSp mod ord">
        <pc:chgData name="Willigen, R.F. van der (Rob)" userId="b43bdd62-7b82-48e9-86cd-c7c10e260c14" providerId="ADAL" clId="{77674F1E-7450-4296-955F-CD6BC04D2CD5}" dt="2023-09-25T14:29:49.062" v="1181"/>
        <pc:sldMkLst>
          <pc:docMk/>
          <pc:sldMk cId="51222612" sldId="1937"/>
        </pc:sldMkLst>
        <pc:picChg chg="add mod">
          <ac:chgData name="Willigen, R.F. van der (Rob)" userId="b43bdd62-7b82-48e9-86cd-c7c10e260c14" providerId="ADAL" clId="{77674F1E-7450-4296-955F-CD6BC04D2CD5}" dt="2023-09-25T14:29:37.978" v="1177" actId="1076"/>
          <ac:picMkLst>
            <pc:docMk/>
            <pc:sldMk cId="51222612" sldId="1937"/>
            <ac:picMk id="2" creationId="{0F7F07D7-594F-CD47-320A-A1F1BEA5761C}"/>
          </ac:picMkLst>
        </pc:picChg>
      </pc:sldChg>
      <pc:sldChg chg="add del">
        <pc:chgData name="Willigen, R.F. van der (Rob)" userId="b43bdd62-7b82-48e9-86cd-c7c10e260c14" providerId="ADAL" clId="{77674F1E-7450-4296-955F-CD6BC04D2CD5}" dt="2023-09-25T09:25:10.216" v="149" actId="47"/>
        <pc:sldMkLst>
          <pc:docMk/>
          <pc:sldMk cId="1697468123" sldId="1945"/>
        </pc:sldMkLst>
      </pc:sldChg>
      <pc:sldChg chg="add del">
        <pc:chgData name="Willigen, R.F. van der (Rob)" userId="b43bdd62-7b82-48e9-86cd-c7c10e260c14" providerId="ADAL" clId="{77674F1E-7450-4296-955F-CD6BC04D2CD5}" dt="2023-09-25T09:22:05.841" v="132"/>
        <pc:sldMkLst>
          <pc:docMk/>
          <pc:sldMk cId="3732269921" sldId="1945"/>
        </pc:sldMkLst>
      </pc:sldChg>
      <pc:sldChg chg="addSp modSp add">
        <pc:chgData name="Willigen, R.F. van der (Rob)" userId="b43bdd62-7b82-48e9-86cd-c7c10e260c14" providerId="ADAL" clId="{77674F1E-7450-4296-955F-CD6BC04D2CD5}" dt="2023-09-25T09:29:45.612" v="206"/>
        <pc:sldMkLst>
          <pc:docMk/>
          <pc:sldMk cId="3083989406" sldId="1946"/>
        </pc:sldMkLst>
        <pc:spChg chg="add mod">
          <ac:chgData name="Willigen, R.F. van der (Rob)" userId="b43bdd62-7b82-48e9-86cd-c7c10e260c14" providerId="ADAL" clId="{77674F1E-7450-4296-955F-CD6BC04D2CD5}" dt="2023-09-25T09:29:45.612" v="206"/>
          <ac:spMkLst>
            <pc:docMk/>
            <pc:sldMk cId="3083989406" sldId="1946"/>
            <ac:spMk id="4" creationId="{D076CC3A-BB08-F522-6DD7-55D9C5ED92D3}"/>
          </ac:spMkLst>
        </pc:spChg>
      </pc:sldChg>
      <pc:sldChg chg="addSp modSp add del mod">
        <pc:chgData name="Willigen, R.F. van der (Rob)" userId="b43bdd62-7b82-48e9-86cd-c7c10e260c14" providerId="ADAL" clId="{77674F1E-7450-4296-955F-CD6BC04D2CD5}" dt="2023-09-25T12:11:10.080" v="648" actId="47"/>
        <pc:sldMkLst>
          <pc:docMk/>
          <pc:sldMk cId="4240659182" sldId="1947"/>
        </pc:sldMkLst>
        <pc:spChg chg="mod">
          <ac:chgData name="Willigen, R.F. van der (Rob)" userId="b43bdd62-7b82-48e9-86cd-c7c10e260c14" providerId="ADAL" clId="{77674F1E-7450-4296-955F-CD6BC04D2CD5}" dt="2023-09-25T09:56:29.362" v="240" actId="14100"/>
          <ac:spMkLst>
            <pc:docMk/>
            <pc:sldMk cId="4240659182" sldId="1947"/>
            <ac:spMk id="2" creationId="{00000000-0000-0000-0000-000000000000}"/>
          </ac:spMkLst>
        </pc:spChg>
        <pc:spChg chg="mod">
          <ac:chgData name="Willigen, R.F. van der (Rob)" userId="b43bdd62-7b82-48e9-86cd-c7c10e260c14" providerId="ADAL" clId="{77674F1E-7450-4296-955F-CD6BC04D2CD5}" dt="2023-09-25T11:31:53.769" v="371"/>
          <ac:spMkLst>
            <pc:docMk/>
            <pc:sldMk cId="4240659182" sldId="1947"/>
            <ac:spMk id="3" creationId="{00000000-0000-0000-0000-000000000000}"/>
          </ac:spMkLst>
        </pc:spChg>
        <pc:spChg chg="add mod">
          <ac:chgData name="Willigen, R.F. van der (Rob)" userId="b43bdd62-7b82-48e9-86cd-c7c10e260c14" providerId="ADAL" clId="{77674F1E-7450-4296-955F-CD6BC04D2CD5}" dt="2023-09-25T11:33:03.209" v="394" actId="1076"/>
          <ac:spMkLst>
            <pc:docMk/>
            <pc:sldMk cId="4240659182" sldId="1947"/>
            <ac:spMk id="8" creationId="{54339EF4-BD1E-B147-E691-18F3D30A5D62}"/>
          </ac:spMkLst>
        </pc:spChg>
        <pc:grpChg chg="mod">
          <ac:chgData name="Willigen, R.F. van der (Rob)" userId="b43bdd62-7b82-48e9-86cd-c7c10e260c14" providerId="ADAL" clId="{77674F1E-7450-4296-955F-CD6BC04D2CD5}" dt="2023-09-25T11:31:14.444" v="366" actId="14100"/>
          <ac:grpSpMkLst>
            <pc:docMk/>
            <pc:sldMk cId="4240659182" sldId="1947"/>
            <ac:grpSpMk id="4" creationId="{24B97049-F8DD-8E98-C915-766281C8E5C2}"/>
          </ac:grpSpMkLst>
        </pc:grpChg>
      </pc:sldChg>
      <pc:sldChg chg="addSp delSp modSp add mod ord">
        <pc:chgData name="Willigen, R.F. van der (Rob)" userId="b43bdd62-7b82-48e9-86cd-c7c10e260c14" providerId="ADAL" clId="{77674F1E-7450-4296-955F-CD6BC04D2CD5}" dt="2023-09-25T12:20:03.810" v="1016" actId="20577"/>
        <pc:sldMkLst>
          <pc:docMk/>
          <pc:sldMk cId="1525553923" sldId="1948"/>
        </pc:sldMkLst>
        <pc:spChg chg="mod">
          <ac:chgData name="Willigen, R.F. van der (Rob)" userId="b43bdd62-7b82-48e9-86cd-c7c10e260c14" providerId="ADAL" clId="{77674F1E-7450-4296-955F-CD6BC04D2CD5}" dt="2023-09-25T12:02:33.749" v="485" actId="1076"/>
          <ac:spMkLst>
            <pc:docMk/>
            <pc:sldMk cId="1525553923" sldId="1948"/>
            <ac:spMk id="2" creationId="{00000000-0000-0000-0000-000000000000}"/>
          </ac:spMkLst>
        </pc:spChg>
        <pc:spChg chg="mod">
          <ac:chgData name="Willigen, R.F. van der (Rob)" userId="b43bdd62-7b82-48e9-86cd-c7c10e260c14" providerId="ADAL" clId="{77674F1E-7450-4296-955F-CD6BC04D2CD5}" dt="2023-09-25T12:20:03.810" v="1016" actId="20577"/>
          <ac:spMkLst>
            <pc:docMk/>
            <pc:sldMk cId="1525553923" sldId="1948"/>
            <ac:spMk id="3" creationId="{00000000-0000-0000-0000-000000000000}"/>
          </ac:spMkLst>
        </pc:spChg>
        <pc:grpChg chg="mod">
          <ac:chgData name="Willigen, R.F. van der (Rob)" userId="b43bdd62-7b82-48e9-86cd-c7c10e260c14" providerId="ADAL" clId="{77674F1E-7450-4296-955F-CD6BC04D2CD5}" dt="2023-09-25T12:09:50.269" v="641" actId="1076"/>
          <ac:grpSpMkLst>
            <pc:docMk/>
            <pc:sldMk cId="1525553923" sldId="1948"/>
            <ac:grpSpMk id="4" creationId="{24B97049-F8DD-8E98-C915-766281C8E5C2}"/>
          </ac:grpSpMkLst>
        </pc:grpChg>
        <pc:graphicFrameChg chg="add del mod">
          <ac:chgData name="Willigen, R.F. van der (Rob)" userId="b43bdd62-7b82-48e9-86cd-c7c10e260c14" providerId="ADAL" clId="{77674F1E-7450-4296-955F-CD6BC04D2CD5}" dt="2023-09-25T12:01:34.397" v="470"/>
          <ac:graphicFrameMkLst>
            <pc:docMk/>
            <pc:sldMk cId="1525553923" sldId="1948"/>
            <ac:graphicFrameMk id="7" creationId="{CD079DDD-DFCC-2A91-EE42-8C4D6F257FC5}"/>
          </ac:graphicFrameMkLst>
        </pc:graphicFrameChg>
      </pc:sldChg>
      <pc:sldChg chg="addSp delSp modSp add mod ord">
        <pc:chgData name="Willigen, R.F. van der (Rob)" userId="b43bdd62-7b82-48e9-86cd-c7c10e260c14" providerId="ADAL" clId="{77674F1E-7450-4296-955F-CD6BC04D2CD5}" dt="2023-09-25T13:43:58.494" v="1160"/>
        <pc:sldMkLst>
          <pc:docMk/>
          <pc:sldMk cId="2159809862" sldId="1949"/>
        </pc:sldMkLst>
        <pc:spChg chg="del">
          <ac:chgData name="Willigen, R.F. van der (Rob)" userId="b43bdd62-7b82-48e9-86cd-c7c10e260c14" providerId="ADAL" clId="{77674F1E-7450-4296-955F-CD6BC04D2CD5}" dt="2023-09-25T11:34:20.473" v="401" actId="478"/>
          <ac:spMkLst>
            <pc:docMk/>
            <pc:sldMk cId="2159809862" sldId="1949"/>
            <ac:spMk id="2" creationId="{00000000-0000-0000-0000-000000000000}"/>
          </ac:spMkLst>
        </pc:spChg>
        <pc:spChg chg="del">
          <ac:chgData name="Willigen, R.F. van der (Rob)" userId="b43bdd62-7b82-48e9-86cd-c7c10e260c14" providerId="ADAL" clId="{77674F1E-7450-4296-955F-CD6BC04D2CD5}" dt="2023-09-25T11:34:04.283" v="398" actId="478"/>
          <ac:spMkLst>
            <pc:docMk/>
            <pc:sldMk cId="2159809862" sldId="1949"/>
            <ac:spMk id="3" creationId="{00000000-0000-0000-0000-000000000000}"/>
          </ac:spMkLst>
        </pc:spChg>
        <pc:spChg chg="del mod">
          <ac:chgData name="Willigen, R.F. van der (Rob)" userId="b43bdd62-7b82-48e9-86cd-c7c10e260c14" providerId="ADAL" clId="{77674F1E-7450-4296-955F-CD6BC04D2CD5}" dt="2023-09-25T11:36:06.765" v="409" actId="478"/>
          <ac:spMkLst>
            <pc:docMk/>
            <pc:sldMk cId="2159809862" sldId="1949"/>
            <ac:spMk id="8" creationId="{54339EF4-BD1E-B147-E691-18F3D30A5D62}"/>
          </ac:spMkLst>
        </pc:spChg>
        <pc:spChg chg="add del mod">
          <ac:chgData name="Willigen, R.F. van der (Rob)" userId="b43bdd62-7b82-48e9-86cd-c7c10e260c14" providerId="ADAL" clId="{77674F1E-7450-4296-955F-CD6BC04D2CD5}" dt="2023-09-25T11:34:22.599" v="402" actId="478"/>
          <ac:spMkLst>
            <pc:docMk/>
            <pc:sldMk cId="2159809862" sldId="1949"/>
            <ac:spMk id="9" creationId="{39FEA761-A0AF-04B0-B9C7-455DF20DACD8}"/>
          </ac:spMkLst>
        </pc:spChg>
        <pc:grpChg chg="del">
          <ac:chgData name="Willigen, R.F. van der (Rob)" userId="b43bdd62-7b82-48e9-86cd-c7c10e260c14" providerId="ADAL" clId="{77674F1E-7450-4296-955F-CD6BC04D2CD5}" dt="2023-09-25T11:34:02.450" v="397" actId="478"/>
          <ac:grpSpMkLst>
            <pc:docMk/>
            <pc:sldMk cId="2159809862" sldId="1949"/>
            <ac:grpSpMk id="4" creationId="{24B97049-F8DD-8E98-C915-766281C8E5C2}"/>
          </ac:grpSpMkLst>
        </pc:grpChg>
        <pc:graphicFrameChg chg="add del mod">
          <ac:chgData name="Willigen, R.F. van der (Rob)" userId="b43bdd62-7b82-48e9-86cd-c7c10e260c14" providerId="ADAL" clId="{77674F1E-7450-4296-955F-CD6BC04D2CD5}" dt="2023-09-25T11:42:29.504" v="433" actId="478"/>
          <ac:graphicFrameMkLst>
            <pc:docMk/>
            <pc:sldMk cId="2159809862" sldId="1949"/>
            <ac:graphicFrameMk id="10" creationId="{475320CC-BAED-E6F4-2478-66136D390E87}"/>
          </ac:graphicFrameMkLst>
        </pc:graphicFrameChg>
      </pc:sldChg>
      <pc:sldChg chg="add">
        <pc:chgData name="Willigen, R.F. van der (Rob)" userId="b43bdd62-7b82-48e9-86cd-c7c10e260c14" providerId="ADAL" clId="{77674F1E-7450-4296-955F-CD6BC04D2CD5}" dt="2023-09-25T14:21:45.972" v="1161"/>
        <pc:sldMkLst>
          <pc:docMk/>
          <pc:sldMk cId="440768424" sldId="1950"/>
        </pc:sldMkLst>
      </pc:sldChg>
      <pc:sldChg chg="addSp delSp modSp add del mod">
        <pc:chgData name="Willigen, R.F. van der (Rob)" userId="b43bdd62-7b82-48e9-86cd-c7c10e260c14" providerId="ADAL" clId="{77674F1E-7450-4296-955F-CD6BC04D2CD5}" dt="2023-09-25T12:15:27.481" v="817" actId="47"/>
        <pc:sldMkLst>
          <pc:docMk/>
          <pc:sldMk cId="1825210075" sldId="1950"/>
        </pc:sldMkLst>
        <pc:spChg chg="mod">
          <ac:chgData name="Willigen, R.F. van der (Rob)" userId="b43bdd62-7b82-48e9-86cd-c7c10e260c14" providerId="ADAL" clId="{77674F1E-7450-4296-955F-CD6BC04D2CD5}" dt="2023-09-25T12:14:19.217" v="789" actId="20577"/>
          <ac:spMkLst>
            <pc:docMk/>
            <pc:sldMk cId="1825210075" sldId="1950"/>
            <ac:spMk id="2" creationId="{00000000-0000-0000-0000-000000000000}"/>
          </ac:spMkLst>
        </pc:spChg>
        <pc:spChg chg="mod">
          <ac:chgData name="Willigen, R.F. van der (Rob)" userId="b43bdd62-7b82-48e9-86cd-c7c10e260c14" providerId="ADAL" clId="{77674F1E-7450-4296-955F-CD6BC04D2CD5}" dt="2023-09-25T12:15:06.739" v="816" actId="20577"/>
          <ac:spMkLst>
            <pc:docMk/>
            <pc:sldMk cId="1825210075" sldId="1950"/>
            <ac:spMk id="3" creationId="{00000000-0000-0000-0000-000000000000}"/>
          </ac:spMkLst>
        </pc:spChg>
        <pc:grpChg chg="mod">
          <ac:chgData name="Willigen, R.F. van der (Rob)" userId="b43bdd62-7b82-48e9-86cd-c7c10e260c14" providerId="ADAL" clId="{77674F1E-7450-4296-955F-CD6BC04D2CD5}" dt="2023-09-25T12:12:48.838" v="653" actId="1076"/>
          <ac:grpSpMkLst>
            <pc:docMk/>
            <pc:sldMk cId="1825210075" sldId="1950"/>
            <ac:grpSpMk id="4" creationId="{24B97049-F8DD-8E98-C915-766281C8E5C2}"/>
          </ac:grpSpMkLst>
        </pc:grpChg>
        <pc:picChg chg="add del">
          <ac:chgData name="Willigen, R.F. van der (Rob)" userId="b43bdd62-7b82-48e9-86cd-c7c10e260c14" providerId="ADAL" clId="{77674F1E-7450-4296-955F-CD6BC04D2CD5}" dt="2023-09-25T12:14:49.729" v="791"/>
          <ac:picMkLst>
            <pc:docMk/>
            <pc:sldMk cId="1825210075" sldId="1950"/>
            <ac:picMk id="7" creationId="{4206D7E8-2B47-3C84-864C-4279594C52FB}"/>
          </ac:picMkLst>
        </pc:picChg>
      </pc:sldChg>
      <pc:sldChg chg="addSp modSp add mod ord">
        <pc:chgData name="Willigen, R.F. van der (Rob)" userId="b43bdd62-7b82-48e9-86cd-c7c10e260c14" providerId="ADAL" clId="{77674F1E-7450-4296-955F-CD6BC04D2CD5}" dt="2023-09-25T14:23:30.529" v="1174" actId="1076"/>
        <pc:sldMkLst>
          <pc:docMk/>
          <pc:sldMk cId="1743387443" sldId="1951"/>
        </pc:sldMkLst>
        <pc:picChg chg="add mod">
          <ac:chgData name="Willigen, R.F. van der (Rob)" userId="b43bdd62-7b82-48e9-86cd-c7c10e260c14" providerId="ADAL" clId="{77674F1E-7450-4296-955F-CD6BC04D2CD5}" dt="2023-09-25T14:23:30.529" v="1174" actId="1076"/>
          <ac:picMkLst>
            <pc:docMk/>
            <pc:sldMk cId="1743387443" sldId="1951"/>
            <ac:picMk id="2" creationId="{9A4CC8FC-C5DE-FA7A-8C83-6914E8F521AC}"/>
          </ac:picMkLst>
        </pc:picChg>
      </pc:sldChg>
      <pc:sldChg chg="addSp add ord">
        <pc:chgData name="Willigen, R.F. van der (Rob)" userId="b43bdd62-7b82-48e9-86cd-c7c10e260c14" providerId="ADAL" clId="{77674F1E-7450-4296-955F-CD6BC04D2CD5}" dt="2023-09-25T14:29:47.103" v="1179"/>
        <pc:sldMkLst>
          <pc:docMk/>
          <pc:sldMk cId="747342862" sldId="1952"/>
        </pc:sldMkLst>
        <pc:picChg chg="add">
          <ac:chgData name="Willigen, R.F. van der (Rob)" userId="b43bdd62-7b82-48e9-86cd-c7c10e260c14" providerId="ADAL" clId="{77674F1E-7450-4296-955F-CD6BC04D2CD5}" dt="2023-09-25T14:22:29.307" v="1164"/>
          <ac:picMkLst>
            <pc:docMk/>
            <pc:sldMk cId="747342862" sldId="1952"/>
            <ac:picMk id="2" creationId="{96DEDD84-799C-810B-C64B-1BC765DF8331}"/>
          </ac:picMkLst>
        </pc:picChg>
      </pc:sldChg>
      <pc:sldChg chg="addSp delSp modSp add mod">
        <pc:chgData name="Willigen, R.F. van der (Rob)" userId="b43bdd62-7b82-48e9-86cd-c7c10e260c14" providerId="ADAL" clId="{77674F1E-7450-4296-955F-CD6BC04D2CD5}" dt="2023-09-25T14:32:02.074" v="1201" actId="1076"/>
        <pc:sldMkLst>
          <pc:docMk/>
          <pc:sldMk cId="3605891097" sldId="1953"/>
        </pc:sldMkLst>
        <pc:picChg chg="del">
          <ac:chgData name="Willigen, R.F. van der (Rob)" userId="b43bdd62-7b82-48e9-86cd-c7c10e260c14" providerId="ADAL" clId="{77674F1E-7450-4296-955F-CD6BC04D2CD5}" dt="2023-09-25T14:30:49.608" v="1183" actId="478"/>
          <ac:picMkLst>
            <pc:docMk/>
            <pc:sldMk cId="3605891097" sldId="1953"/>
            <ac:picMk id="2" creationId="{0F7F07D7-594F-CD47-320A-A1F1BEA5761C}"/>
          </ac:picMkLst>
        </pc:picChg>
        <pc:picChg chg="add mod">
          <ac:chgData name="Willigen, R.F. van der (Rob)" userId="b43bdd62-7b82-48e9-86cd-c7c10e260c14" providerId="ADAL" clId="{77674F1E-7450-4296-955F-CD6BC04D2CD5}" dt="2023-09-25T14:31:59.721" v="1200" actId="1076"/>
          <ac:picMkLst>
            <pc:docMk/>
            <pc:sldMk cId="3605891097" sldId="1953"/>
            <ac:picMk id="3" creationId="{0B3FDB31-D667-22A6-68B5-3A96902F9F9B}"/>
          </ac:picMkLst>
        </pc:picChg>
        <pc:picChg chg="add mod">
          <ac:chgData name="Willigen, R.F. van der (Rob)" userId="b43bdd62-7b82-48e9-86cd-c7c10e260c14" providerId="ADAL" clId="{77674F1E-7450-4296-955F-CD6BC04D2CD5}" dt="2023-09-25T14:32:02.074" v="1201" actId="1076"/>
          <ac:picMkLst>
            <pc:docMk/>
            <pc:sldMk cId="3605891097" sldId="1953"/>
            <ac:picMk id="4" creationId="{9D9A3506-0ECB-96EC-FA5C-3972A137CF5A}"/>
          </ac:picMkLst>
        </pc:picChg>
        <pc:picChg chg="add mod">
          <ac:chgData name="Willigen, R.F. van der (Rob)" userId="b43bdd62-7b82-48e9-86cd-c7c10e260c14" providerId="ADAL" clId="{77674F1E-7450-4296-955F-CD6BC04D2CD5}" dt="2023-09-25T14:31:58.258" v="1199" actId="1076"/>
          <ac:picMkLst>
            <pc:docMk/>
            <pc:sldMk cId="3605891097" sldId="1953"/>
            <ac:picMk id="5" creationId="{5372AD9A-4914-2A04-1ED8-66C08E2BEF2A}"/>
          </ac:picMkLst>
        </pc:picChg>
      </pc:sldChg>
      <pc:sldChg chg="addSp modSp add mod ord">
        <pc:chgData name="Willigen, R.F. van der (Rob)" userId="b43bdd62-7b82-48e9-86cd-c7c10e260c14" providerId="ADAL" clId="{77674F1E-7450-4296-955F-CD6BC04D2CD5}" dt="2023-09-25T16:13:12.490" v="1247" actId="1036"/>
        <pc:sldMkLst>
          <pc:docMk/>
          <pc:sldMk cId="3254565858" sldId="1954"/>
        </pc:sldMkLst>
        <pc:picChg chg="add mod">
          <ac:chgData name="Willigen, R.F. van der (Rob)" userId="b43bdd62-7b82-48e9-86cd-c7c10e260c14" providerId="ADAL" clId="{77674F1E-7450-4296-955F-CD6BC04D2CD5}" dt="2023-09-25T16:12:48.973" v="1226" actId="14100"/>
          <ac:picMkLst>
            <pc:docMk/>
            <pc:sldMk cId="3254565858" sldId="1954"/>
            <ac:picMk id="2" creationId="{330B70E7-8B31-EECC-4C63-A3256D503DA2}"/>
          </ac:picMkLst>
        </pc:picChg>
        <pc:picChg chg="add mod">
          <ac:chgData name="Willigen, R.F. van der (Rob)" userId="b43bdd62-7b82-48e9-86cd-c7c10e260c14" providerId="ADAL" clId="{77674F1E-7450-4296-955F-CD6BC04D2CD5}" dt="2023-09-25T15:44:57.579" v="1210" actId="1076"/>
          <ac:picMkLst>
            <pc:docMk/>
            <pc:sldMk cId="3254565858" sldId="1954"/>
            <ac:picMk id="3" creationId="{25F23065-7CF4-E2C7-2A36-AE91353BAD4E}"/>
          </ac:picMkLst>
        </pc:picChg>
        <pc:picChg chg="add mod">
          <ac:chgData name="Willigen, R.F. van der (Rob)" userId="b43bdd62-7b82-48e9-86cd-c7c10e260c14" providerId="ADAL" clId="{77674F1E-7450-4296-955F-CD6BC04D2CD5}" dt="2023-09-25T15:45:01.036" v="1211" actId="1076"/>
          <ac:picMkLst>
            <pc:docMk/>
            <pc:sldMk cId="3254565858" sldId="1954"/>
            <ac:picMk id="4" creationId="{13B19A22-3664-525A-47EE-4A256D653CCD}"/>
          </ac:picMkLst>
        </pc:picChg>
        <pc:picChg chg="add mod">
          <ac:chgData name="Willigen, R.F. van der (Rob)" userId="b43bdd62-7b82-48e9-86cd-c7c10e260c14" providerId="ADAL" clId="{77674F1E-7450-4296-955F-CD6BC04D2CD5}" dt="2023-09-25T16:13:12.490" v="1247" actId="1036"/>
          <ac:picMkLst>
            <pc:docMk/>
            <pc:sldMk cId="3254565858" sldId="1954"/>
            <ac:picMk id="5" creationId="{1EE76139-030F-5C0F-1026-7DA8F8B4F9D5}"/>
          </ac:picMkLst>
        </pc:picChg>
      </pc:sldChg>
      <pc:sldChg chg="addSp modSp add mod ord">
        <pc:chgData name="Willigen, R.F. van der (Rob)" userId="b43bdd62-7b82-48e9-86cd-c7c10e260c14" providerId="ADAL" clId="{77674F1E-7450-4296-955F-CD6BC04D2CD5}" dt="2023-09-25T16:24:57.235" v="1269"/>
        <pc:sldMkLst>
          <pc:docMk/>
          <pc:sldMk cId="3927198094" sldId="1955"/>
        </pc:sldMkLst>
        <pc:picChg chg="add mod">
          <ac:chgData name="Willigen, R.F. van der (Rob)" userId="b43bdd62-7b82-48e9-86cd-c7c10e260c14" providerId="ADAL" clId="{77674F1E-7450-4296-955F-CD6BC04D2CD5}" dt="2023-09-25T16:24:01.406" v="1262" actId="1076"/>
          <ac:picMkLst>
            <pc:docMk/>
            <pc:sldMk cId="3927198094" sldId="1955"/>
            <ac:picMk id="2" creationId="{FAF83328-5DDC-0991-4B3D-E8D1F53BAD24}"/>
          </ac:picMkLst>
        </pc:picChg>
        <pc:picChg chg="add mod">
          <ac:chgData name="Willigen, R.F. van der (Rob)" userId="b43bdd62-7b82-48e9-86cd-c7c10e260c14" providerId="ADAL" clId="{77674F1E-7450-4296-955F-CD6BC04D2CD5}" dt="2023-09-25T16:22:04.061" v="1251" actId="1076"/>
          <ac:picMkLst>
            <pc:docMk/>
            <pc:sldMk cId="3927198094" sldId="1955"/>
            <ac:picMk id="3" creationId="{D51F9CD1-5BE2-7452-B52A-3A6DE61DC3DC}"/>
          </ac:picMkLst>
        </pc:picChg>
        <pc:picChg chg="add mod">
          <ac:chgData name="Willigen, R.F. van der (Rob)" userId="b43bdd62-7b82-48e9-86cd-c7c10e260c14" providerId="ADAL" clId="{77674F1E-7450-4296-955F-CD6BC04D2CD5}" dt="2023-09-25T16:23:38.797" v="1260" actId="1076"/>
          <ac:picMkLst>
            <pc:docMk/>
            <pc:sldMk cId="3927198094" sldId="1955"/>
            <ac:picMk id="4" creationId="{99ABA365-1526-9404-668C-2D380E4F381C}"/>
          </ac:picMkLst>
        </pc:picChg>
        <pc:picChg chg="add mod">
          <ac:chgData name="Willigen, R.F. van der (Rob)" userId="b43bdd62-7b82-48e9-86cd-c7c10e260c14" providerId="ADAL" clId="{77674F1E-7450-4296-955F-CD6BC04D2CD5}" dt="2023-09-25T16:24:29.421" v="1267" actId="14100"/>
          <ac:picMkLst>
            <pc:docMk/>
            <pc:sldMk cId="3927198094" sldId="1955"/>
            <ac:picMk id="5" creationId="{AC1F608A-D027-80C8-A047-E87C92E5BBD7}"/>
          </ac:picMkLst>
        </pc:picChg>
      </pc:sldChg>
      <pc:sldChg chg="addSp delSp modSp add mod ord">
        <pc:chgData name="Willigen, R.F. van der (Rob)" userId="b43bdd62-7b82-48e9-86cd-c7c10e260c14" providerId="ADAL" clId="{77674F1E-7450-4296-955F-CD6BC04D2CD5}" dt="2023-09-25T15:46:30.997" v="1222"/>
        <pc:sldMkLst>
          <pc:docMk/>
          <pc:sldMk cId="1022086354" sldId="1956"/>
        </pc:sldMkLst>
        <pc:picChg chg="del">
          <ac:chgData name="Willigen, R.F. van der (Rob)" userId="b43bdd62-7b82-48e9-86cd-c7c10e260c14" providerId="ADAL" clId="{77674F1E-7450-4296-955F-CD6BC04D2CD5}" dt="2023-09-25T15:45:24.705" v="1213" actId="478"/>
          <ac:picMkLst>
            <pc:docMk/>
            <pc:sldMk cId="1022086354" sldId="1956"/>
            <ac:picMk id="3" creationId="{25F23065-7CF4-E2C7-2A36-AE91353BAD4E}"/>
          </ac:picMkLst>
        </pc:picChg>
        <pc:picChg chg="del">
          <ac:chgData name="Willigen, R.F. van der (Rob)" userId="b43bdd62-7b82-48e9-86cd-c7c10e260c14" providerId="ADAL" clId="{77674F1E-7450-4296-955F-CD6BC04D2CD5}" dt="2023-09-25T15:45:25.487" v="1214" actId="478"/>
          <ac:picMkLst>
            <pc:docMk/>
            <pc:sldMk cId="1022086354" sldId="1956"/>
            <ac:picMk id="4" creationId="{13B19A22-3664-525A-47EE-4A256D653CCD}"/>
          </ac:picMkLst>
        </pc:picChg>
        <pc:picChg chg="add mod">
          <ac:chgData name="Willigen, R.F. van der (Rob)" userId="b43bdd62-7b82-48e9-86cd-c7c10e260c14" providerId="ADAL" clId="{77674F1E-7450-4296-955F-CD6BC04D2CD5}" dt="2023-09-25T15:45:51.068" v="1216" actId="1076"/>
          <ac:picMkLst>
            <pc:docMk/>
            <pc:sldMk cId="1022086354" sldId="1956"/>
            <ac:picMk id="5" creationId="{E2240C8A-9446-7150-56B3-EB9F23B8EF77}"/>
          </ac:picMkLst>
        </pc:picChg>
        <pc:picChg chg="add mod">
          <ac:chgData name="Willigen, R.F. van der (Rob)" userId="b43bdd62-7b82-48e9-86cd-c7c10e260c14" providerId="ADAL" clId="{77674F1E-7450-4296-955F-CD6BC04D2CD5}" dt="2023-09-25T15:46:11.773" v="1218" actId="1076"/>
          <ac:picMkLst>
            <pc:docMk/>
            <pc:sldMk cId="1022086354" sldId="1956"/>
            <ac:picMk id="6" creationId="{6CA3A648-82F9-A836-692F-BF3E31E02B03}"/>
          </ac:picMkLst>
        </pc:picChg>
      </pc:sldChg>
      <pc:sldChg chg="add del">
        <pc:chgData name="Willigen, R.F. van der (Rob)" userId="b43bdd62-7b82-48e9-86cd-c7c10e260c14" providerId="ADAL" clId="{77674F1E-7450-4296-955F-CD6BC04D2CD5}" dt="2023-09-25T16:49:22.305" v="1275"/>
        <pc:sldMkLst>
          <pc:docMk/>
          <pc:sldMk cId="461535096" sldId="1957"/>
        </pc:sldMkLst>
      </pc:sldChg>
      <pc:sldChg chg="add del">
        <pc:chgData name="Willigen, R.F. van der (Rob)" userId="b43bdd62-7b82-48e9-86cd-c7c10e260c14" providerId="ADAL" clId="{77674F1E-7450-4296-955F-CD6BC04D2CD5}" dt="2023-09-25T16:51:45.785" v="1277" actId="47"/>
        <pc:sldMkLst>
          <pc:docMk/>
          <pc:sldMk cId="3583651987" sldId="1957"/>
        </pc:sldMkLst>
      </pc:sldChg>
      <pc:sldChg chg="add del">
        <pc:chgData name="Willigen, R.F. van der (Rob)" userId="b43bdd62-7b82-48e9-86cd-c7c10e260c14" providerId="ADAL" clId="{77674F1E-7450-4296-955F-CD6BC04D2CD5}" dt="2023-09-25T16:49:22.305" v="1275"/>
        <pc:sldMkLst>
          <pc:docMk/>
          <pc:sldMk cId="2025431826" sldId="1958"/>
        </pc:sldMkLst>
      </pc:sldChg>
      <pc:sldChg chg="add del">
        <pc:chgData name="Willigen, R.F. van der (Rob)" userId="b43bdd62-7b82-48e9-86cd-c7c10e260c14" providerId="ADAL" clId="{77674F1E-7450-4296-955F-CD6BC04D2CD5}" dt="2023-09-25T16:49:22.305" v="1275"/>
        <pc:sldMkLst>
          <pc:docMk/>
          <pc:sldMk cId="1731558518" sldId="1959"/>
        </pc:sldMkLst>
      </pc:sldChg>
      <pc:sldChg chg="add del">
        <pc:chgData name="Willigen, R.F. van der (Rob)" userId="b43bdd62-7b82-48e9-86cd-c7c10e260c14" providerId="ADAL" clId="{77674F1E-7450-4296-955F-CD6BC04D2CD5}" dt="2023-09-25T16:49:22.305" v="1275"/>
        <pc:sldMkLst>
          <pc:docMk/>
          <pc:sldMk cId="3583651987" sldId="1960"/>
        </pc:sldMkLst>
      </pc:sldChg>
      <pc:sldMasterChg chg="delSldLayout">
        <pc:chgData name="Willigen, R.F. van der (Rob)" userId="b43bdd62-7b82-48e9-86cd-c7c10e260c14" providerId="ADAL" clId="{77674F1E-7450-4296-955F-CD6BC04D2CD5}" dt="2023-09-25T09:19:12.167" v="62" actId="47"/>
        <pc:sldMasterMkLst>
          <pc:docMk/>
          <pc:sldMasterMk cId="2600388679" sldId="2147483667"/>
        </pc:sldMasterMkLst>
        <pc:sldLayoutChg chg="del">
          <pc:chgData name="Willigen, R.F. van der (Rob)" userId="b43bdd62-7b82-48e9-86cd-c7c10e260c14" providerId="ADAL" clId="{77674F1E-7450-4296-955F-CD6BC04D2CD5}" dt="2023-09-25T09:19:12.167" v="62" actId="47"/>
          <pc:sldLayoutMkLst>
            <pc:docMk/>
            <pc:sldMasterMk cId="2600388679" sldId="2147483667"/>
            <pc:sldLayoutMk cId="1947733424" sldId="2147483668"/>
          </pc:sldLayoutMkLst>
        </pc:sldLayoutChg>
      </pc:sldMasterChg>
    </pc:docChg>
  </pc:docChgLst>
  <pc:docChgLst>
    <pc:chgData name="Willigen, R.F. van der (Rob)" userId="b43bdd62-7b82-48e9-86cd-c7c10e260c14" providerId="ADAL" clId="{1A78EAD3-EE79-480D-B19D-8C0A37651AE7}"/>
    <pc:docChg chg="undo custSel addSld delSld modSld sldOrd">
      <pc:chgData name="Willigen, R.F. van der (Rob)" userId="b43bdd62-7b82-48e9-86cd-c7c10e260c14" providerId="ADAL" clId="{1A78EAD3-EE79-480D-B19D-8C0A37651AE7}" dt="2023-05-31T10:14:25.712" v="218" actId="207"/>
      <pc:docMkLst>
        <pc:docMk/>
      </pc:docMkLst>
      <pc:sldChg chg="del">
        <pc:chgData name="Willigen, R.F. van der (Rob)" userId="b43bdd62-7b82-48e9-86cd-c7c10e260c14" providerId="ADAL" clId="{1A78EAD3-EE79-480D-B19D-8C0A37651AE7}" dt="2023-05-31T09:52:27.838" v="39" actId="47"/>
        <pc:sldMkLst>
          <pc:docMk/>
          <pc:sldMk cId="0" sldId="261"/>
        </pc:sldMkLst>
      </pc:sldChg>
      <pc:sldChg chg="del">
        <pc:chgData name="Willigen, R.F. van der (Rob)" userId="b43bdd62-7b82-48e9-86cd-c7c10e260c14" providerId="ADAL" clId="{1A78EAD3-EE79-480D-B19D-8C0A37651AE7}" dt="2023-05-31T09:52:27.838" v="39" actId="47"/>
        <pc:sldMkLst>
          <pc:docMk/>
          <pc:sldMk cId="0" sldId="262"/>
        </pc:sldMkLst>
      </pc:sldChg>
      <pc:sldChg chg="add">
        <pc:chgData name="Willigen, R.F. van der (Rob)" userId="b43bdd62-7b82-48e9-86cd-c7c10e260c14" providerId="ADAL" clId="{1A78EAD3-EE79-480D-B19D-8C0A37651AE7}" dt="2023-05-31T09:52:47.146" v="40"/>
        <pc:sldMkLst>
          <pc:docMk/>
          <pc:sldMk cId="0" sldId="263"/>
        </pc:sldMkLst>
      </pc:sldChg>
      <pc:sldChg chg="del">
        <pc:chgData name="Willigen, R.F. van der (Rob)" userId="b43bdd62-7b82-48e9-86cd-c7c10e260c14" providerId="ADAL" clId="{1A78EAD3-EE79-480D-B19D-8C0A37651AE7}" dt="2023-05-31T09:51:51.350" v="38" actId="47"/>
        <pc:sldMkLst>
          <pc:docMk/>
          <pc:sldMk cId="911213409" sldId="263"/>
        </pc:sldMkLst>
      </pc:sldChg>
      <pc:sldChg chg="del">
        <pc:chgData name="Willigen, R.F. van der (Rob)" userId="b43bdd62-7b82-48e9-86cd-c7c10e260c14" providerId="ADAL" clId="{1A78EAD3-EE79-480D-B19D-8C0A37651AE7}" dt="2023-05-31T09:52:27.838" v="39" actId="47"/>
        <pc:sldMkLst>
          <pc:docMk/>
          <pc:sldMk cId="0" sldId="264"/>
        </pc:sldMkLst>
      </pc:sldChg>
      <pc:sldChg chg="del">
        <pc:chgData name="Willigen, R.F. van der (Rob)" userId="b43bdd62-7b82-48e9-86cd-c7c10e260c14" providerId="ADAL" clId="{1A78EAD3-EE79-480D-B19D-8C0A37651AE7}" dt="2023-05-31T09:52:27.838" v="39" actId="47"/>
        <pc:sldMkLst>
          <pc:docMk/>
          <pc:sldMk cId="0" sldId="265"/>
        </pc:sldMkLst>
      </pc:sldChg>
      <pc:sldChg chg="del">
        <pc:chgData name="Willigen, R.F. van der (Rob)" userId="b43bdd62-7b82-48e9-86cd-c7c10e260c14" providerId="ADAL" clId="{1A78EAD3-EE79-480D-B19D-8C0A37651AE7}" dt="2023-05-31T09:52:27.838" v="39" actId="47"/>
        <pc:sldMkLst>
          <pc:docMk/>
          <pc:sldMk cId="0" sldId="266"/>
        </pc:sldMkLst>
      </pc:sldChg>
      <pc:sldChg chg="del">
        <pc:chgData name="Willigen, R.F. van der (Rob)" userId="b43bdd62-7b82-48e9-86cd-c7c10e260c14" providerId="ADAL" clId="{1A78EAD3-EE79-480D-B19D-8C0A37651AE7}" dt="2023-05-31T09:52:27.838" v="39" actId="47"/>
        <pc:sldMkLst>
          <pc:docMk/>
          <pc:sldMk cId="0" sldId="267"/>
        </pc:sldMkLst>
      </pc:sldChg>
      <pc:sldChg chg="add">
        <pc:chgData name="Willigen, R.F. van der (Rob)" userId="b43bdd62-7b82-48e9-86cd-c7c10e260c14" providerId="ADAL" clId="{1A78EAD3-EE79-480D-B19D-8C0A37651AE7}" dt="2023-05-31T09:52:47.146" v="40"/>
        <pc:sldMkLst>
          <pc:docMk/>
          <pc:sldMk cId="0" sldId="272"/>
        </pc:sldMkLst>
      </pc:sldChg>
      <pc:sldChg chg="add">
        <pc:chgData name="Willigen, R.F. van der (Rob)" userId="b43bdd62-7b82-48e9-86cd-c7c10e260c14" providerId="ADAL" clId="{1A78EAD3-EE79-480D-B19D-8C0A37651AE7}" dt="2023-05-31T10:04:28.173" v="137"/>
        <pc:sldMkLst>
          <pc:docMk/>
          <pc:sldMk cId="0" sldId="273"/>
        </pc:sldMkLst>
      </pc:sldChg>
      <pc:sldChg chg="add">
        <pc:chgData name="Willigen, R.F. van der (Rob)" userId="b43bdd62-7b82-48e9-86cd-c7c10e260c14" providerId="ADAL" clId="{1A78EAD3-EE79-480D-B19D-8C0A37651AE7}" dt="2023-05-31T09:52:47.146" v="40"/>
        <pc:sldMkLst>
          <pc:docMk/>
          <pc:sldMk cId="0" sldId="274"/>
        </pc:sldMkLst>
      </pc:sldChg>
      <pc:sldChg chg="add">
        <pc:chgData name="Willigen, R.F. van der (Rob)" userId="b43bdd62-7b82-48e9-86cd-c7c10e260c14" providerId="ADAL" clId="{1A78EAD3-EE79-480D-B19D-8C0A37651AE7}" dt="2023-05-31T09:52:47.146" v="40"/>
        <pc:sldMkLst>
          <pc:docMk/>
          <pc:sldMk cId="761170949" sldId="309"/>
        </pc:sldMkLst>
      </pc:sldChg>
      <pc:sldChg chg="add">
        <pc:chgData name="Willigen, R.F. van der (Rob)" userId="b43bdd62-7b82-48e9-86cd-c7c10e260c14" providerId="ADAL" clId="{1A78EAD3-EE79-480D-B19D-8C0A37651AE7}" dt="2023-05-31T09:52:47.146" v="40"/>
        <pc:sldMkLst>
          <pc:docMk/>
          <pc:sldMk cId="80034838" sldId="317"/>
        </pc:sldMkLst>
      </pc:sldChg>
      <pc:sldChg chg="add">
        <pc:chgData name="Willigen, R.F. van der (Rob)" userId="b43bdd62-7b82-48e9-86cd-c7c10e260c14" providerId="ADAL" clId="{1A78EAD3-EE79-480D-B19D-8C0A37651AE7}" dt="2023-05-31T09:52:47.146" v="40"/>
        <pc:sldMkLst>
          <pc:docMk/>
          <pc:sldMk cId="4244092431" sldId="318"/>
        </pc:sldMkLst>
      </pc:sldChg>
      <pc:sldChg chg="add">
        <pc:chgData name="Willigen, R.F. van der (Rob)" userId="b43bdd62-7b82-48e9-86cd-c7c10e260c14" providerId="ADAL" clId="{1A78EAD3-EE79-480D-B19D-8C0A37651AE7}" dt="2023-05-31T09:52:47.146" v="40"/>
        <pc:sldMkLst>
          <pc:docMk/>
          <pc:sldMk cId="964767604" sldId="320"/>
        </pc:sldMkLst>
      </pc:sldChg>
      <pc:sldChg chg="add">
        <pc:chgData name="Willigen, R.F. van der (Rob)" userId="b43bdd62-7b82-48e9-86cd-c7c10e260c14" providerId="ADAL" clId="{1A78EAD3-EE79-480D-B19D-8C0A37651AE7}" dt="2023-05-31T10:05:43.837" v="138"/>
        <pc:sldMkLst>
          <pc:docMk/>
          <pc:sldMk cId="2333422211" sldId="331"/>
        </pc:sldMkLst>
      </pc:sldChg>
      <pc:sldChg chg="add">
        <pc:chgData name="Willigen, R.F. van der (Rob)" userId="b43bdd62-7b82-48e9-86cd-c7c10e260c14" providerId="ADAL" clId="{1A78EAD3-EE79-480D-B19D-8C0A37651AE7}" dt="2023-05-31T10:04:28.173" v="137"/>
        <pc:sldMkLst>
          <pc:docMk/>
          <pc:sldMk cId="10166007" sldId="333"/>
        </pc:sldMkLst>
      </pc:sldChg>
      <pc:sldChg chg="add">
        <pc:chgData name="Willigen, R.F. van der (Rob)" userId="b43bdd62-7b82-48e9-86cd-c7c10e260c14" providerId="ADAL" clId="{1A78EAD3-EE79-480D-B19D-8C0A37651AE7}" dt="2023-05-31T10:04:28.173" v="137"/>
        <pc:sldMkLst>
          <pc:docMk/>
          <pc:sldMk cId="4168243155" sldId="335"/>
        </pc:sldMkLst>
      </pc:sldChg>
      <pc:sldChg chg="add">
        <pc:chgData name="Willigen, R.F. van der (Rob)" userId="b43bdd62-7b82-48e9-86cd-c7c10e260c14" providerId="ADAL" clId="{1A78EAD3-EE79-480D-B19D-8C0A37651AE7}" dt="2023-05-31T10:04:28.173" v="137"/>
        <pc:sldMkLst>
          <pc:docMk/>
          <pc:sldMk cId="2589302534" sldId="336"/>
        </pc:sldMkLst>
      </pc:sldChg>
      <pc:sldChg chg="add">
        <pc:chgData name="Willigen, R.F. van der (Rob)" userId="b43bdd62-7b82-48e9-86cd-c7c10e260c14" providerId="ADAL" clId="{1A78EAD3-EE79-480D-B19D-8C0A37651AE7}" dt="2023-05-31T10:04:28.173" v="137"/>
        <pc:sldMkLst>
          <pc:docMk/>
          <pc:sldMk cId="2905509297" sldId="337"/>
        </pc:sldMkLst>
      </pc:sldChg>
      <pc:sldChg chg="add">
        <pc:chgData name="Willigen, R.F. van der (Rob)" userId="b43bdd62-7b82-48e9-86cd-c7c10e260c14" providerId="ADAL" clId="{1A78EAD3-EE79-480D-B19D-8C0A37651AE7}" dt="2023-05-31T09:52:47.146" v="40"/>
        <pc:sldMkLst>
          <pc:docMk/>
          <pc:sldMk cId="207833079" sldId="338"/>
        </pc:sldMkLst>
      </pc:sldChg>
      <pc:sldChg chg="add">
        <pc:chgData name="Willigen, R.F. van der (Rob)" userId="b43bdd62-7b82-48e9-86cd-c7c10e260c14" providerId="ADAL" clId="{1A78EAD3-EE79-480D-B19D-8C0A37651AE7}" dt="2023-05-31T10:04:28.173" v="137"/>
        <pc:sldMkLst>
          <pc:docMk/>
          <pc:sldMk cId="688452288" sldId="341"/>
        </pc:sldMkLst>
      </pc:sldChg>
      <pc:sldChg chg="add">
        <pc:chgData name="Willigen, R.F. van der (Rob)" userId="b43bdd62-7b82-48e9-86cd-c7c10e260c14" providerId="ADAL" clId="{1A78EAD3-EE79-480D-B19D-8C0A37651AE7}" dt="2023-05-31T09:52:47.146" v="40"/>
        <pc:sldMkLst>
          <pc:docMk/>
          <pc:sldMk cId="2688798273" sldId="343"/>
        </pc:sldMkLst>
      </pc:sldChg>
      <pc:sldChg chg="add">
        <pc:chgData name="Willigen, R.F. van der (Rob)" userId="b43bdd62-7b82-48e9-86cd-c7c10e260c14" providerId="ADAL" clId="{1A78EAD3-EE79-480D-B19D-8C0A37651AE7}" dt="2023-05-31T10:04:28.173" v="137"/>
        <pc:sldMkLst>
          <pc:docMk/>
          <pc:sldMk cId="1019299220" sldId="344"/>
        </pc:sldMkLst>
      </pc:sldChg>
      <pc:sldChg chg="add">
        <pc:chgData name="Willigen, R.F. van der (Rob)" userId="b43bdd62-7b82-48e9-86cd-c7c10e260c14" providerId="ADAL" clId="{1A78EAD3-EE79-480D-B19D-8C0A37651AE7}" dt="2023-05-31T09:52:47.146" v="40"/>
        <pc:sldMkLst>
          <pc:docMk/>
          <pc:sldMk cId="0" sldId="345"/>
        </pc:sldMkLst>
      </pc:sldChg>
      <pc:sldChg chg="del">
        <pc:chgData name="Willigen, R.F. van der (Rob)" userId="b43bdd62-7b82-48e9-86cd-c7c10e260c14" providerId="ADAL" clId="{1A78EAD3-EE79-480D-B19D-8C0A37651AE7}" dt="2023-05-31T09:51:51.350" v="38" actId="47"/>
        <pc:sldMkLst>
          <pc:docMk/>
          <pc:sldMk cId="3467702386" sldId="389"/>
        </pc:sldMkLst>
      </pc:sldChg>
      <pc:sldChg chg="del">
        <pc:chgData name="Willigen, R.F. van der (Rob)" userId="b43bdd62-7b82-48e9-86cd-c7c10e260c14" providerId="ADAL" clId="{1A78EAD3-EE79-480D-B19D-8C0A37651AE7}" dt="2023-05-31T09:52:27.838" v="39" actId="47"/>
        <pc:sldMkLst>
          <pc:docMk/>
          <pc:sldMk cId="2082146471" sldId="713"/>
        </pc:sldMkLst>
      </pc:sldChg>
      <pc:sldChg chg="del">
        <pc:chgData name="Willigen, R.F. van der (Rob)" userId="b43bdd62-7b82-48e9-86cd-c7c10e260c14" providerId="ADAL" clId="{1A78EAD3-EE79-480D-B19D-8C0A37651AE7}" dt="2023-05-31T09:52:27.838" v="39" actId="47"/>
        <pc:sldMkLst>
          <pc:docMk/>
          <pc:sldMk cId="3037772844" sldId="1193"/>
        </pc:sldMkLst>
      </pc:sldChg>
      <pc:sldChg chg="del">
        <pc:chgData name="Willigen, R.F. van der (Rob)" userId="b43bdd62-7b82-48e9-86cd-c7c10e260c14" providerId="ADAL" clId="{1A78EAD3-EE79-480D-B19D-8C0A37651AE7}" dt="2023-05-31T09:51:51.350" v="38" actId="47"/>
        <pc:sldMkLst>
          <pc:docMk/>
          <pc:sldMk cId="4107736301" sldId="1414"/>
        </pc:sldMkLst>
      </pc:sldChg>
      <pc:sldChg chg="del">
        <pc:chgData name="Willigen, R.F. van der (Rob)" userId="b43bdd62-7b82-48e9-86cd-c7c10e260c14" providerId="ADAL" clId="{1A78EAD3-EE79-480D-B19D-8C0A37651AE7}" dt="2023-05-31T09:51:51.350" v="38" actId="47"/>
        <pc:sldMkLst>
          <pc:docMk/>
          <pc:sldMk cId="1780487310" sldId="1416"/>
        </pc:sldMkLst>
      </pc:sldChg>
      <pc:sldChg chg="del">
        <pc:chgData name="Willigen, R.F. van der (Rob)" userId="b43bdd62-7b82-48e9-86cd-c7c10e260c14" providerId="ADAL" clId="{1A78EAD3-EE79-480D-B19D-8C0A37651AE7}" dt="2023-05-31T09:51:51.350" v="38" actId="47"/>
        <pc:sldMkLst>
          <pc:docMk/>
          <pc:sldMk cId="77957718" sldId="1433"/>
        </pc:sldMkLst>
      </pc:sldChg>
      <pc:sldChg chg="del">
        <pc:chgData name="Willigen, R.F. van der (Rob)" userId="b43bdd62-7b82-48e9-86cd-c7c10e260c14" providerId="ADAL" clId="{1A78EAD3-EE79-480D-B19D-8C0A37651AE7}" dt="2023-05-31T09:51:51.350" v="38" actId="47"/>
        <pc:sldMkLst>
          <pc:docMk/>
          <pc:sldMk cId="975362676" sldId="1435"/>
        </pc:sldMkLst>
      </pc:sldChg>
      <pc:sldChg chg="del">
        <pc:chgData name="Willigen, R.F. van der (Rob)" userId="b43bdd62-7b82-48e9-86cd-c7c10e260c14" providerId="ADAL" clId="{1A78EAD3-EE79-480D-B19D-8C0A37651AE7}" dt="2023-05-31T09:51:51.350" v="38" actId="47"/>
        <pc:sldMkLst>
          <pc:docMk/>
          <pc:sldMk cId="1984297888" sldId="1442"/>
        </pc:sldMkLst>
      </pc:sldChg>
      <pc:sldChg chg="addSp modSp mod">
        <pc:chgData name="Willigen, R.F. van der (Rob)" userId="b43bdd62-7b82-48e9-86cd-c7c10e260c14" providerId="ADAL" clId="{1A78EAD3-EE79-480D-B19D-8C0A37651AE7}" dt="2023-05-31T10:14:25.712" v="218" actId="207"/>
        <pc:sldMkLst>
          <pc:docMk/>
          <pc:sldMk cId="454509505" sldId="1445"/>
        </pc:sldMkLst>
        <pc:spChg chg="add mod">
          <ac:chgData name="Willigen, R.F. van der (Rob)" userId="b43bdd62-7b82-48e9-86cd-c7c10e260c14" providerId="ADAL" clId="{1A78EAD3-EE79-480D-B19D-8C0A37651AE7}" dt="2023-05-31T10:14:25.712" v="218" actId="207"/>
          <ac:spMkLst>
            <pc:docMk/>
            <pc:sldMk cId="454509505" sldId="1445"/>
            <ac:spMk id="2" creationId="{C7454B00-DC2E-E409-5E22-645778509EE1}"/>
          </ac:spMkLst>
        </pc:spChg>
        <pc:spChg chg="mod">
          <ac:chgData name="Willigen, R.F. van der (Rob)" userId="b43bdd62-7b82-48e9-86cd-c7c10e260c14" providerId="ADAL" clId="{1A78EAD3-EE79-480D-B19D-8C0A37651AE7}" dt="2023-05-31T10:01:10.123" v="122"/>
          <ac:spMkLst>
            <pc:docMk/>
            <pc:sldMk cId="454509505" sldId="1445"/>
            <ac:spMk id="3" creationId="{4AB6C803-3533-2D41-8DFA-84F26FBA5A79}"/>
          </ac:spMkLst>
        </pc:spChg>
        <pc:spChg chg="mod">
          <ac:chgData name="Willigen, R.F. van der (Rob)" userId="b43bdd62-7b82-48e9-86cd-c7c10e260c14" providerId="ADAL" clId="{1A78EAD3-EE79-480D-B19D-8C0A37651AE7}" dt="2023-05-31T09:48:00.160" v="37" actId="20577"/>
          <ac:spMkLst>
            <pc:docMk/>
            <pc:sldMk cId="454509505" sldId="1445"/>
            <ac:spMk id="11" creationId="{FA0B4F31-DD84-46B1-AF5E-F3EEF4B3B3C0}"/>
          </ac:spMkLst>
        </pc:spChg>
      </pc:sldChg>
      <pc:sldChg chg="del">
        <pc:chgData name="Willigen, R.F. van der (Rob)" userId="b43bdd62-7b82-48e9-86cd-c7c10e260c14" providerId="ADAL" clId="{1A78EAD3-EE79-480D-B19D-8C0A37651AE7}" dt="2023-05-31T09:51:51.350" v="38" actId="47"/>
        <pc:sldMkLst>
          <pc:docMk/>
          <pc:sldMk cId="3989845444" sldId="1553"/>
        </pc:sldMkLst>
      </pc:sldChg>
      <pc:sldChg chg="add del">
        <pc:chgData name="Willigen, R.F. van der (Rob)" userId="b43bdd62-7b82-48e9-86cd-c7c10e260c14" providerId="ADAL" clId="{1A78EAD3-EE79-480D-B19D-8C0A37651AE7}" dt="2023-05-31T09:58:02.228" v="53"/>
        <pc:sldMkLst>
          <pc:docMk/>
          <pc:sldMk cId="2468372520" sldId="1559"/>
        </pc:sldMkLst>
      </pc:sldChg>
      <pc:sldChg chg="del">
        <pc:chgData name="Willigen, R.F. van der (Rob)" userId="b43bdd62-7b82-48e9-86cd-c7c10e260c14" providerId="ADAL" clId="{1A78EAD3-EE79-480D-B19D-8C0A37651AE7}" dt="2023-05-31T09:51:51.350" v="38" actId="47"/>
        <pc:sldMkLst>
          <pc:docMk/>
          <pc:sldMk cId="4076308149" sldId="1560"/>
        </pc:sldMkLst>
      </pc:sldChg>
      <pc:sldChg chg="del">
        <pc:chgData name="Willigen, R.F. van der (Rob)" userId="b43bdd62-7b82-48e9-86cd-c7c10e260c14" providerId="ADAL" clId="{1A78EAD3-EE79-480D-B19D-8C0A37651AE7}" dt="2023-05-31T09:51:51.350" v="38" actId="47"/>
        <pc:sldMkLst>
          <pc:docMk/>
          <pc:sldMk cId="1156080834" sldId="1564"/>
        </pc:sldMkLst>
      </pc:sldChg>
      <pc:sldChg chg="add">
        <pc:chgData name="Willigen, R.F. van der (Rob)" userId="b43bdd62-7b82-48e9-86cd-c7c10e260c14" providerId="ADAL" clId="{1A78EAD3-EE79-480D-B19D-8C0A37651AE7}" dt="2023-05-31T10:04:28.173" v="137"/>
        <pc:sldMkLst>
          <pc:docMk/>
          <pc:sldMk cId="2051879349" sldId="1569"/>
        </pc:sldMkLst>
      </pc:sldChg>
      <pc:sldChg chg="add">
        <pc:chgData name="Willigen, R.F. van der (Rob)" userId="b43bdd62-7b82-48e9-86cd-c7c10e260c14" providerId="ADAL" clId="{1A78EAD3-EE79-480D-B19D-8C0A37651AE7}" dt="2023-05-31T10:04:28.173" v="137"/>
        <pc:sldMkLst>
          <pc:docMk/>
          <pc:sldMk cId="341699425" sldId="1575"/>
        </pc:sldMkLst>
      </pc:sldChg>
      <pc:sldChg chg="del">
        <pc:chgData name="Willigen, R.F. van der (Rob)" userId="b43bdd62-7b82-48e9-86cd-c7c10e260c14" providerId="ADAL" clId="{1A78EAD3-EE79-480D-B19D-8C0A37651AE7}" dt="2023-05-31T09:52:27.838" v="39" actId="47"/>
        <pc:sldMkLst>
          <pc:docMk/>
          <pc:sldMk cId="2999699663" sldId="1578"/>
        </pc:sldMkLst>
      </pc:sldChg>
      <pc:sldChg chg="del">
        <pc:chgData name="Willigen, R.F. van der (Rob)" userId="b43bdd62-7b82-48e9-86cd-c7c10e260c14" providerId="ADAL" clId="{1A78EAD3-EE79-480D-B19D-8C0A37651AE7}" dt="2023-05-31T09:51:51.350" v="38" actId="47"/>
        <pc:sldMkLst>
          <pc:docMk/>
          <pc:sldMk cId="1691338233" sldId="1586"/>
        </pc:sldMkLst>
      </pc:sldChg>
      <pc:sldChg chg="del">
        <pc:chgData name="Willigen, R.F. van der (Rob)" userId="b43bdd62-7b82-48e9-86cd-c7c10e260c14" providerId="ADAL" clId="{1A78EAD3-EE79-480D-B19D-8C0A37651AE7}" dt="2023-05-31T09:51:51.350" v="38" actId="47"/>
        <pc:sldMkLst>
          <pc:docMk/>
          <pc:sldMk cId="206633739" sldId="1588"/>
        </pc:sldMkLst>
      </pc:sldChg>
      <pc:sldChg chg="add">
        <pc:chgData name="Willigen, R.F. van der (Rob)" userId="b43bdd62-7b82-48e9-86cd-c7c10e260c14" providerId="ADAL" clId="{1A78EAD3-EE79-480D-B19D-8C0A37651AE7}" dt="2023-05-31T10:04:28.173" v="137"/>
        <pc:sldMkLst>
          <pc:docMk/>
          <pc:sldMk cId="2544793323" sldId="1681"/>
        </pc:sldMkLst>
      </pc:sldChg>
      <pc:sldChg chg="del">
        <pc:chgData name="Willigen, R.F. van der (Rob)" userId="b43bdd62-7b82-48e9-86cd-c7c10e260c14" providerId="ADAL" clId="{1A78EAD3-EE79-480D-B19D-8C0A37651AE7}" dt="2023-05-31T09:51:51.350" v="38" actId="47"/>
        <pc:sldMkLst>
          <pc:docMk/>
          <pc:sldMk cId="1917892889" sldId="1693"/>
        </pc:sldMkLst>
      </pc:sldChg>
      <pc:sldChg chg="del">
        <pc:chgData name="Willigen, R.F. van der (Rob)" userId="b43bdd62-7b82-48e9-86cd-c7c10e260c14" providerId="ADAL" clId="{1A78EAD3-EE79-480D-B19D-8C0A37651AE7}" dt="2023-05-31T09:52:27.838" v="39" actId="47"/>
        <pc:sldMkLst>
          <pc:docMk/>
          <pc:sldMk cId="3303766824" sldId="1695"/>
        </pc:sldMkLst>
      </pc:sldChg>
      <pc:sldChg chg="add del">
        <pc:chgData name="Willigen, R.F. van der (Rob)" userId="b43bdd62-7b82-48e9-86cd-c7c10e260c14" providerId="ADAL" clId="{1A78EAD3-EE79-480D-B19D-8C0A37651AE7}" dt="2023-05-31T10:04:28.173" v="137"/>
        <pc:sldMkLst>
          <pc:docMk/>
          <pc:sldMk cId="1177767567" sldId="1696"/>
        </pc:sldMkLst>
      </pc:sldChg>
      <pc:sldChg chg="del">
        <pc:chgData name="Willigen, R.F. van der (Rob)" userId="b43bdd62-7b82-48e9-86cd-c7c10e260c14" providerId="ADAL" clId="{1A78EAD3-EE79-480D-B19D-8C0A37651AE7}" dt="2023-05-31T09:51:51.350" v="38" actId="47"/>
        <pc:sldMkLst>
          <pc:docMk/>
          <pc:sldMk cId="949839666" sldId="1711"/>
        </pc:sldMkLst>
      </pc:sldChg>
      <pc:sldChg chg="del">
        <pc:chgData name="Willigen, R.F. van der (Rob)" userId="b43bdd62-7b82-48e9-86cd-c7c10e260c14" providerId="ADAL" clId="{1A78EAD3-EE79-480D-B19D-8C0A37651AE7}" dt="2023-05-31T09:51:51.350" v="38" actId="47"/>
        <pc:sldMkLst>
          <pc:docMk/>
          <pc:sldMk cId="924760860" sldId="1712"/>
        </pc:sldMkLst>
      </pc:sldChg>
      <pc:sldChg chg="del">
        <pc:chgData name="Willigen, R.F. van der (Rob)" userId="b43bdd62-7b82-48e9-86cd-c7c10e260c14" providerId="ADAL" clId="{1A78EAD3-EE79-480D-B19D-8C0A37651AE7}" dt="2023-05-31T09:51:51.350" v="38" actId="47"/>
        <pc:sldMkLst>
          <pc:docMk/>
          <pc:sldMk cId="2135213992" sldId="1714"/>
        </pc:sldMkLst>
      </pc:sldChg>
      <pc:sldChg chg="del">
        <pc:chgData name="Willigen, R.F. van der (Rob)" userId="b43bdd62-7b82-48e9-86cd-c7c10e260c14" providerId="ADAL" clId="{1A78EAD3-EE79-480D-B19D-8C0A37651AE7}" dt="2023-05-31T09:51:51.350" v="38" actId="47"/>
        <pc:sldMkLst>
          <pc:docMk/>
          <pc:sldMk cId="3609136816" sldId="1739"/>
        </pc:sldMkLst>
      </pc:sldChg>
      <pc:sldChg chg="del">
        <pc:chgData name="Willigen, R.F. van der (Rob)" userId="b43bdd62-7b82-48e9-86cd-c7c10e260c14" providerId="ADAL" clId="{1A78EAD3-EE79-480D-B19D-8C0A37651AE7}" dt="2023-05-31T09:51:51.350" v="38" actId="47"/>
        <pc:sldMkLst>
          <pc:docMk/>
          <pc:sldMk cId="1789916888" sldId="1748"/>
        </pc:sldMkLst>
      </pc:sldChg>
      <pc:sldChg chg="del">
        <pc:chgData name="Willigen, R.F. van der (Rob)" userId="b43bdd62-7b82-48e9-86cd-c7c10e260c14" providerId="ADAL" clId="{1A78EAD3-EE79-480D-B19D-8C0A37651AE7}" dt="2023-05-31T09:51:51.350" v="38" actId="47"/>
        <pc:sldMkLst>
          <pc:docMk/>
          <pc:sldMk cId="2847797237" sldId="1752"/>
        </pc:sldMkLst>
      </pc:sldChg>
      <pc:sldChg chg="add del">
        <pc:chgData name="Willigen, R.F. van der (Rob)" userId="b43bdd62-7b82-48e9-86cd-c7c10e260c14" providerId="ADAL" clId="{1A78EAD3-EE79-480D-B19D-8C0A37651AE7}" dt="2023-05-31T09:58:02.228" v="53"/>
        <pc:sldMkLst>
          <pc:docMk/>
          <pc:sldMk cId="3664189876" sldId="1755"/>
        </pc:sldMkLst>
      </pc:sldChg>
      <pc:sldChg chg="del">
        <pc:chgData name="Willigen, R.F. van der (Rob)" userId="b43bdd62-7b82-48e9-86cd-c7c10e260c14" providerId="ADAL" clId="{1A78EAD3-EE79-480D-B19D-8C0A37651AE7}" dt="2023-05-31T09:51:51.350" v="38" actId="47"/>
        <pc:sldMkLst>
          <pc:docMk/>
          <pc:sldMk cId="1227712268" sldId="1756"/>
        </pc:sldMkLst>
      </pc:sldChg>
      <pc:sldChg chg="add">
        <pc:chgData name="Willigen, R.F. van der (Rob)" userId="b43bdd62-7b82-48e9-86cd-c7c10e260c14" providerId="ADAL" clId="{1A78EAD3-EE79-480D-B19D-8C0A37651AE7}" dt="2023-05-31T10:04:28.173" v="137"/>
        <pc:sldMkLst>
          <pc:docMk/>
          <pc:sldMk cId="2091609229" sldId="1756"/>
        </pc:sldMkLst>
      </pc:sldChg>
      <pc:sldChg chg="del">
        <pc:chgData name="Willigen, R.F. van der (Rob)" userId="b43bdd62-7b82-48e9-86cd-c7c10e260c14" providerId="ADAL" clId="{1A78EAD3-EE79-480D-B19D-8C0A37651AE7}" dt="2023-05-31T09:51:51.350" v="38" actId="47"/>
        <pc:sldMkLst>
          <pc:docMk/>
          <pc:sldMk cId="1029851211" sldId="1757"/>
        </pc:sldMkLst>
      </pc:sldChg>
      <pc:sldChg chg="del">
        <pc:chgData name="Willigen, R.F. van der (Rob)" userId="b43bdd62-7b82-48e9-86cd-c7c10e260c14" providerId="ADAL" clId="{1A78EAD3-EE79-480D-B19D-8C0A37651AE7}" dt="2023-05-31T09:51:51.350" v="38" actId="47"/>
        <pc:sldMkLst>
          <pc:docMk/>
          <pc:sldMk cId="417864160" sldId="1758"/>
        </pc:sldMkLst>
      </pc:sldChg>
      <pc:sldChg chg="add">
        <pc:chgData name="Willigen, R.F. van der (Rob)" userId="b43bdd62-7b82-48e9-86cd-c7c10e260c14" providerId="ADAL" clId="{1A78EAD3-EE79-480D-B19D-8C0A37651AE7}" dt="2023-05-31T09:52:47.146" v="40"/>
        <pc:sldMkLst>
          <pc:docMk/>
          <pc:sldMk cId="743083392" sldId="1758"/>
        </pc:sldMkLst>
      </pc:sldChg>
      <pc:sldChg chg="del">
        <pc:chgData name="Willigen, R.F. van der (Rob)" userId="b43bdd62-7b82-48e9-86cd-c7c10e260c14" providerId="ADAL" clId="{1A78EAD3-EE79-480D-B19D-8C0A37651AE7}" dt="2023-05-31T09:51:51.350" v="38" actId="47"/>
        <pc:sldMkLst>
          <pc:docMk/>
          <pc:sldMk cId="2011712980" sldId="1760"/>
        </pc:sldMkLst>
      </pc:sldChg>
      <pc:sldChg chg="add">
        <pc:chgData name="Willigen, R.F. van der (Rob)" userId="b43bdd62-7b82-48e9-86cd-c7c10e260c14" providerId="ADAL" clId="{1A78EAD3-EE79-480D-B19D-8C0A37651AE7}" dt="2023-05-31T10:04:28.173" v="137"/>
        <pc:sldMkLst>
          <pc:docMk/>
          <pc:sldMk cId="1850199346" sldId="1762"/>
        </pc:sldMkLst>
      </pc:sldChg>
      <pc:sldChg chg="del">
        <pc:chgData name="Willigen, R.F. van der (Rob)" userId="b43bdd62-7b82-48e9-86cd-c7c10e260c14" providerId="ADAL" clId="{1A78EAD3-EE79-480D-B19D-8C0A37651AE7}" dt="2023-05-31T09:51:51.350" v="38" actId="47"/>
        <pc:sldMkLst>
          <pc:docMk/>
          <pc:sldMk cId="2434752152" sldId="1762"/>
        </pc:sldMkLst>
      </pc:sldChg>
      <pc:sldChg chg="del">
        <pc:chgData name="Willigen, R.F. van der (Rob)" userId="b43bdd62-7b82-48e9-86cd-c7c10e260c14" providerId="ADAL" clId="{1A78EAD3-EE79-480D-B19D-8C0A37651AE7}" dt="2023-05-31T09:51:51.350" v="38" actId="47"/>
        <pc:sldMkLst>
          <pc:docMk/>
          <pc:sldMk cId="1594947579" sldId="1763"/>
        </pc:sldMkLst>
      </pc:sldChg>
      <pc:sldChg chg="del">
        <pc:chgData name="Willigen, R.F. van der (Rob)" userId="b43bdd62-7b82-48e9-86cd-c7c10e260c14" providerId="ADAL" clId="{1A78EAD3-EE79-480D-B19D-8C0A37651AE7}" dt="2023-05-31T09:51:51.350" v="38" actId="47"/>
        <pc:sldMkLst>
          <pc:docMk/>
          <pc:sldMk cId="2459458229" sldId="1764"/>
        </pc:sldMkLst>
      </pc:sldChg>
      <pc:sldChg chg="add">
        <pc:chgData name="Willigen, R.F. van der (Rob)" userId="b43bdd62-7b82-48e9-86cd-c7c10e260c14" providerId="ADAL" clId="{1A78EAD3-EE79-480D-B19D-8C0A37651AE7}" dt="2023-05-31T10:04:28.173" v="137"/>
        <pc:sldMkLst>
          <pc:docMk/>
          <pc:sldMk cId="1323847348" sldId="1765"/>
        </pc:sldMkLst>
      </pc:sldChg>
      <pc:sldChg chg="del">
        <pc:chgData name="Willigen, R.F. van der (Rob)" userId="b43bdd62-7b82-48e9-86cd-c7c10e260c14" providerId="ADAL" clId="{1A78EAD3-EE79-480D-B19D-8C0A37651AE7}" dt="2023-05-31T09:51:51.350" v="38" actId="47"/>
        <pc:sldMkLst>
          <pc:docMk/>
          <pc:sldMk cId="4066503860" sldId="1765"/>
        </pc:sldMkLst>
      </pc:sldChg>
      <pc:sldChg chg="del">
        <pc:chgData name="Willigen, R.F. van der (Rob)" userId="b43bdd62-7b82-48e9-86cd-c7c10e260c14" providerId="ADAL" clId="{1A78EAD3-EE79-480D-B19D-8C0A37651AE7}" dt="2023-05-31T09:51:51.350" v="38" actId="47"/>
        <pc:sldMkLst>
          <pc:docMk/>
          <pc:sldMk cId="539812803" sldId="1766"/>
        </pc:sldMkLst>
      </pc:sldChg>
      <pc:sldChg chg="add">
        <pc:chgData name="Willigen, R.F. van der (Rob)" userId="b43bdd62-7b82-48e9-86cd-c7c10e260c14" providerId="ADAL" clId="{1A78EAD3-EE79-480D-B19D-8C0A37651AE7}" dt="2023-05-31T10:04:28.173" v="137"/>
        <pc:sldMkLst>
          <pc:docMk/>
          <pc:sldMk cId="1325821896" sldId="1766"/>
        </pc:sldMkLst>
      </pc:sldChg>
      <pc:sldChg chg="del">
        <pc:chgData name="Willigen, R.F. van der (Rob)" userId="b43bdd62-7b82-48e9-86cd-c7c10e260c14" providerId="ADAL" clId="{1A78EAD3-EE79-480D-B19D-8C0A37651AE7}" dt="2023-05-31T09:51:51.350" v="38" actId="47"/>
        <pc:sldMkLst>
          <pc:docMk/>
          <pc:sldMk cId="3895755449" sldId="1768"/>
        </pc:sldMkLst>
      </pc:sldChg>
      <pc:sldChg chg="del">
        <pc:chgData name="Willigen, R.F. van der (Rob)" userId="b43bdd62-7b82-48e9-86cd-c7c10e260c14" providerId="ADAL" clId="{1A78EAD3-EE79-480D-B19D-8C0A37651AE7}" dt="2023-05-31T09:51:51.350" v="38" actId="47"/>
        <pc:sldMkLst>
          <pc:docMk/>
          <pc:sldMk cId="1217237543" sldId="1769"/>
        </pc:sldMkLst>
      </pc:sldChg>
      <pc:sldChg chg="add del">
        <pc:chgData name="Willigen, R.F. van der (Rob)" userId="b43bdd62-7b82-48e9-86cd-c7c10e260c14" providerId="ADAL" clId="{1A78EAD3-EE79-480D-B19D-8C0A37651AE7}" dt="2023-05-31T09:54:40.120" v="45" actId="47"/>
        <pc:sldMkLst>
          <pc:docMk/>
          <pc:sldMk cId="1355762504" sldId="1769"/>
        </pc:sldMkLst>
      </pc:sldChg>
      <pc:sldChg chg="del">
        <pc:chgData name="Willigen, R.F. van der (Rob)" userId="b43bdd62-7b82-48e9-86cd-c7c10e260c14" providerId="ADAL" clId="{1A78EAD3-EE79-480D-B19D-8C0A37651AE7}" dt="2023-05-31T09:51:51.350" v="38" actId="47"/>
        <pc:sldMkLst>
          <pc:docMk/>
          <pc:sldMk cId="1214025164" sldId="1770"/>
        </pc:sldMkLst>
      </pc:sldChg>
      <pc:sldChg chg="del">
        <pc:chgData name="Willigen, R.F. van der (Rob)" userId="b43bdd62-7b82-48e9-86cd-c7c10e260c14" providerId="ADAL" clId="{1A78EAD3-EE79-480D-B19D-8C0A37651AE7}" dt="2023-05-31T09:52:27.838" v="39" actId="47"/>
        <pc:sldMkLst>
          <pc:docMk/>
          <pc:sldMk cId="3419346893" sldId="1771"/>
        </pc:sldMkLst>
      </pc:sldChg>
      <pc:sldChg chg="modSp add mod">
        <pc:chgData name="Willigen, R.F. van der (Rob)" userId="b43bdd62-7b82-48e9-86cd-c7c10e260c14" providerId="ADAL" clId="{1A78EAD3-EE79-480D-B19D-8C0A37651AE7}" dt="2023-05-31T09:53:59.745" v="44" actId="1076"/>
        <pc:sldMkLst>
          <pc:docMk/>
          <pc:sldMk cId="0" sldId="1772"/>
        </pc:sldMkLst>
        <pc:spChg chg="mod">
          <ac:chgData name="Willigen, R.F. van der (Rob)" userId="b43bdd62-7b82-48e9-86cd-c7c10e260c14" providerId="ADAL" clId="{1A78EAD3-EE79-480D-B19D-8C0A37651AE7}" dt="2023-05-31T09:53:49.291" v="42" actId="2711"/>
          <ac:spMkLst>
            <pc:docMk/>
            <pc:sldMk cId="0" sldId="1772"/>
            <ac:spMk id="3" creationId="{00000000-0000-0000-0000-000000000000}"/>
          </ac:spMkLst>
        </pc:spChg>
        <pc:grpChg chg="mod">
          <ac:chgData name="Willigen, R.F. van der (Rob)" userId="b43bdd62-7b82-48e9-86cd-c7c10e260c14" providerId="ADAL" clId="{1A78EAD3-EE79-480D-B19D-8C0A37651AE7}" dt="2023-05-31T09:53:59.745" v="44" actId="1076"/>
          <ac:grpSpMkLst>
            <pc:docMk/>
            <pc:sldMk cId="0" sldId="1772"/>
            <ac:grpSpMk id="7" creationId="{00000000-0000-0000-0000-000000000000}"/>
          </ac:grpSpMkLst>
        </pc:grpChg>
      </pc:sldChg>
      <pc:sldChg chg="del">
        <pc:chgData name="Willigen, R.F. van der (Rob)" userId="b43bdd62-7b82-48e9-86cd-c7c10e260c14" providerId="ADAL" clId="{1A78EAD3-EE79-480D-B19D-8C0A37651AE7}" dt="2023-05-31T09:51:51.350" v="38" actId="47"/>
        <pc:sldMkLst>
          <pc:docMk/>
          <pc:sldMk cId="2644869963" sldId="1773"/>
        </pc:sldMkLst>
      </pc:sldChg>
      <pc:sldChg chg="del">
        <pc:chgData name="Willigen, R.F. van der (Rob)" userId="b43bdd62-7b82-48e9-86cd-c7c10e260c14" providerId="ADAL" clId="{1A78EAD3-EE79-480D-B19D-8C0A37651AE7}" dt="2023-05-31T09:52:27.838" v="39" actId="47"/>
        <pc:sldMkLst>
          <pc:docMk/>
          <pc:sldMk cId="2696831" sldId="1774"/>
        </pc:sldMkLst>
      </pc:sldChg>
      <pc:sldChg chg="add">
        <pc:chgData name="Willigen, R.F. van der (Rob)" userId="b43bdd62-7b82-48e9-86cd-c7c10e260c14" providerId="ADAL" clId="{1A78EAD3-EE79-480D-B19D-8C0A37651AE7}" dt="2023-05-31T10:05:43.837" v="138"/>
        <pc:sldMkLst>
          <pc:docMk/>
          <pc:sldMk cId="3504408622" sldId="1774"/>
        </pc:sldMkLst>
      </pc:sldChg>
      <pc:sldChg chg="del">
        <pc:chgData name="Willigen, R.F. van der (Rob)" userId="b43bdd62-7b82-48e9-86cd-c7c10e260c14" providerId="ADAL" clId="{1A78EAD3-EE79-480D-B19D-8C0A37651AE7}" dt="2023-05-31T09:52:27.838" v="39" actId="47"/>
        <pc:sldMkLst>
          <pc:docMk/>
          <pc:sldMk cId="1003486936" sldId="1776"/>
        </pc:sldMkLst>
      </pc:sldChg>
      <pc:sldChg chg="add ord">
        <pc:chgData name="Willigen, R.F. van der (Rob)" userId="b43bdd62-7b82-48e9-86cd-c7c10e260c14" providerId="ADAL" clId="{1A78EAD3-EE79-480D-B19D-8C0A37651AE7}" dt="2023-05-31T10:06:47.065" v="141"/>
        <pc:sldMkLst>
          <pc:docMk/>
          <pc:sldMk cId="1468568398" sldId="1776"/>
        </pc:sldMkLst>
      </pc:sldChg>
      <pc:sldChg chg="add del">
        <pc:chgData name="Willigen, R.F. van der (Rob)" userId="b43bdd62-7b82-48e9-86cd-c7c10e260c14" providerId="ADAL" clId="{1A78EAD3-EE79-480D-B19D-8C0A37651AE7}" dt="2023-05-31T10:09:11.906" v="217" actId="47"/>
        <pc:sldMkLst>
          <pc:docMk/>
          <pc:sldMk cId="370548689" sldId="1777"/>
        </pc:sldMkLst>
      </pc:sldChg>
      <pc:sldChg chg="del">
        <pc:chgData name="Willigen, R.F. van der (Rob)" userId="b43bdd62-7b82-48e9-86cd-c7c10e260c14" providerId="ADAL" clId="{1A78EAD3-EE79-480D-B19D-8C0A37651AE7}" dt="2023-05-31T09:51:51.350" v="38" actId="47"/>
        <pc:sldMkLst>
          <pc:docMk/>
          <pc:sldMk cId="2614737652" sldId="1777"/>
        </pc:sldMkLst>
      </pc:sldChg>
      <pc:sldChg chg="del">
        <pc:chgData name="Willigen, R.F. van der (Rob)" userId="b43bdd62-7b82-48e9-86cd-c7c10e260c14" providerId="ADAL" clId="{1A78EAD3-EE79-480D-B19D-8C0A37651AE7}" dt="2023-05-31T09:52:27.838" v="39" actId="47"/>
        <pc:sldMkLst>
          <pc:docMk/>
          <pc:sldMk cId="0" sldId="1784"/>
        </pc:sldMkLst>
      </pc:sldChg>
      <pc:sldChg chg="del">
        <pc:chgData name="Willigen, R.F. van der (Rob)" userId="b43bdd62-7b82-48e9-86cd-c7c10e260c14" providerId="ADAL" clId="{1A78EAD3-EE79-480D-B19D-8C0A37651AE7}" dt="2023-05-31T09:51:51.350" v="38" actId="47"/>
        <pc:sldMkLst>
          <pc:docMk/>
          <pc:sldMk cId="4165674168" sldId="1785"/>
        </pc:sldMkLst>
      </pc:sldChg>
      <pc:sldChg chg="modSp add mod">
        <pc:chgData name="Willigen, R.F. van der (Rob)" userId="b43bdd62-7b82-48e9-86cd-c7c10e260c14" providerId="ADAL" clId="{1A78EAD3-EE79-480D-B19D-8C0A37651AE7}" dt="2023-05-31T09:55:50.420" v="52" actId="207"/>
        <pc:sldMkLst>
          <pc:docMk/>
          <pc:sldMk cId="1001923888" sldId="1802"/>
        </pc:sldMkLst>
        <pc:spChg chg="mod">
          <ac:chgData name="Willigen, R.F. van der (Rob)" userId="b43bdd62-7b82-48e9-86cd-c7c10e260c14" providerId="ADAL" clId="{1A78EAD3-EE79-480D-B19D-8C0A37651AE7}" dt="2023-05-31T09:55:50.420" v="52" actId="207"/>
          <ac:spMkLst>
            <pc:docMk/>
            <pc:sldMk cId="1001923888" sldId="1802"/>
            <ac:spMk id="2" creationId="{00000000-0000-0000-0000-000000000000}"/>
          </ac:spMkLst>
        </pc:spChg>
      </pc:sldChg>
      <pc:sldChg chg="add">
        <pc:chgData name="Willigen, R.F. van der (Rob)" userId="b43bdd62-7b82-48e9-86cd-c7c10e260c14" providerId="ADAL" clId="{1A78EAD3-EE79-480D-B19D-8C0A37651AE7}" dt="2023-05-31T09:58:02.228" v="53"/>
        <pc:sldMkLst>
          <pc:docMk/>
          <pc:sldMk cId="2911345598" sldId="1804"/>
        </pc:sldMkLst>
      </pc:sldChg>
      <pc:sldChg chg="add">
        <pc:chgData name="Willigen, R.F. van der (Rob)" userId="b43bdd62-7b82-48e9-86cd-c7c10e260c14" providerId="ADAL" clId="{1A78EAD3-EE79-480D-B19D-8C0A37651AE7}" dt="2023-05-31T10:05:43.837" v="138"/>
        <pc:sldMkLst>
          <pc:docMk/>
          <pc:sldMk cId="4236726269" sldId="1807"/>
        </pc:sldMkLst>
      </pc:sldChg>
      <pc:sldChg chg="add del setBg">
        <pc:chgData name="Willigen, R.F. van der (Rob)" userId="b43bdd62-7b82-48e9-86cd-c7c10e260c14" providerId="ADAL" clId="{1A78EAD3-EE79-480D-B19D-8C0A37651AE7}" dt="2023-05-31T09:52:47.146" v="40"/>
        <pc:sldMkLst>
          <pc:docMk/>
          <pc:sldMk cId="1420011013" sldId="1808"/>
        </pc:sldMkLst>
      </pc:sldChg>
      <pc:sldChg chg="add">
        <pc:chgData name="Willigen, R.F. van der (Rob)" userId="b43bdd62-7b82-48e9-86cd-c7c10e260c14" providerId="ADAL" clId="{1A78EAD3-EE79-480D-B19D-8C0A37651AE7}" dt="2023-05-31T09:52:47.146" v="40"/>
        <pc:sldMkLst>
          <pc:docMk/>
          <pc:sldMk cId="3474650496" sldId="1813"/>
        </pc:sldMkLst>
      </pc:sldChg>
      <pc:sldChg chg="add">
        <pc:chgData name="Willigen, R.F. van der (Rob)" userId="b43bdd62-7b82-48e9-86cd-c7c10e260c14" providerId="ADAL" clId="{1A78EAD3-EE79-480D-B19D-8C0A37651AE7}" dt="2023-05-31T10:04:28.173" v="137"/>
        <pc:sldMkLst>
          <pc:docMk/>
          <pc:sldMk cId="3004435871" sldId="1815"/>
        </pc:sldMkLst>
      </pc:sldChg>
      <pc:sldChg chg="add">
        <pc:chgData name="Willigen, R.F. van der (Rob)" userId="b43bdd62-7b82-48e9-86cd-c7c10e260c14" providerId="ADAL" clId="{1A78EAD3-EE79-480D-B19D-8C0A37651AE7}" dt="2023-05-31T09:58:02.228" v="53"/>
        <pc:sldMkLst>
          <pc:docMk/>
          <pc:sldMk cId="1194239553" sldId="1816"/>
        </pc:sldMkLst>
      </pc:sldChg>
      <pc:sldChg chg="add">
        <pc:chgData name="Willigen, R.F. van der (Rob)" userId="b43bdd62-7b82-48e9-86cd-c7c10e260c14" providerId="ADAL" clId="{1A78EAD3-EE79-480D-B19D-8C0A37651AE7}" dt="2023-05-31T10:04:28.173" v="137"/>
        <pc:sldMkLst>
          <pc:docMk/>
          <pc:sldMk cId="2946278478" sldId="1819"/>
        </pc:sldMkLst>
      </pc:sldChg>
      <pc:sldChg chg="add">
        <pc:chgData name="Willigen, R.F. van der (Rob)" userId="b43bdd62-7b82-48e9-86cd-c7c10e260c14" providerId="ADAL" clId="{1A78EAD3-EE79-480D-B19D-8C0A37651AE7}" dt="2023-05-31T09:52:47.146" v="40"/>
        <pc:sldMkLst>
          <pc:docMk/>
          <pc:sldMk cId="3644028880" sldId="1822"/>
        </pc:sldMkLst>
      </pc:sldChg>
      <pc:sldChg chg="add">
        <pc:chgData name="Willigen, R.F. van der (Rob)" userId="b43bdd62-7b82-48e9-86cd-c7c10e260c14" providerId="ADAL" clId="{1A78EAD3-EE79-480D-B19D-8C0A37651AE7}" dt="2023-05-31T10:05:43.837" v="138"/>
        <pc:sldMkLst>
          <pc:docMk/>
          <pc:sldMk cId="2687373036" sldId="1823"/>
        </pc:sldMkLst>
      </pc:sldChg>
      <pc:sldChg chg="add">
        <pc:chgData name="Willigen, R.F. van der (Rob)" userId="b43bdd62-7b82-48e9-86cd-c7c10e260c14" providerId="ADAL" clId="{1A78EAD3-EE79-480D-B19D-8C0A37651AE7}" dt="2023-05-31T09:58:02.228" v="53"/>
        <pc:sldMkLst>
          <pc:docMk/>
          <pc:sldMk cId="2215838877" sldId="1825"/>
        </pc:sldMkLst>
      </pc:sldChg>
      <pc:sldChg chg="add">
        <pc:chgData name="Willigen, R.F. van der (Rob)" userId="b43bdd62-7b82-48e9-86cd-c7c10e260c14" providerId="ADAL" clId="{1A78EAD3-EE79-480D-B19D-8C0A37651AE7}" dt="2023-05-31T10:03:13.560" v="136"/>
        <pc:sldMkLst>
          <pc:docMk/>
          <pc:sldMk cId="2737546777" sldId="1826"/>
        </pc:sldMkLst>
      </pc:sldChg>
      <pc:sldChg chg="add">
        <pc:chgData name="Willigen, R.F. van der (Rob)" userId="b43bdd62-7b82-48e9-86cd-c7c10e260c14" providerId="ADAL" clId="{1A78EAD3-EE79-480D-B19D-8C0A37651AE7}" dt="2023-05-31T10:03:13.560" v="136"/>
        <pc:sldMkLst>
          <pc:docMk/>
          <pc:sldMk cId="2093842651" sldId="1827"/>
        </pc:sldMkLst>
      </pc:sldChg>
      <pc:sldChg chg="add">
        <pc:chgData name="Willigen, R.F. van der (Rob)" userId="b43bdd62-7b82-48e9-86cd-c7c10e260c14" providerId="ADAL" clId="{1A78EAD3-EE79-480D-B19D-8C0A37651AE7}" dt="2023-05-31T10:04:28.173" v="137"/>
        <pc:sldMkLst>
          <pc:docMk/>
          <pc:sldMk cId="1295076270" sldId="1829"/>
        </pc:sldMkLst>
      </pc:sldChg>
      <pc:sldChg chg="add">
        <pc:chgData name="Willigen, R.F. van der (Rob)" userId="b43bdd62-7b82-48e9-86cd-c7c10e260c14" providerId="ADAL" clId="{1A78EAD3-EE79-480D-B19D-8C0A37651AE7}" dt="2023-05-31T10:05:43.837" v="138"/>
        <pc:sldMkLst>
          <pc:docMk/>
          <pc:sldMk cId="3914364485" sldId="1835"/>
        </pc:sldMkLst>
      </pc:sldChg>
      <pc:sldChg chg="add">
        <pc:chgData name="Willigen, R.F. van der (Rob)" userId="b43bdd62-7b82-48e9-86cd-c7c10e260c14" providerId="ADAL" clId="{1A78EAD3-EE79-480D-B19D-8C0A37651AE7}" dt="2023-05-31T09:52:47.146" v="40"/>
        <pc:sldMkLst>
          <pc:docMk/>
          <pc:sldMk cId="3385836418" sldId="1836"/>
        </pc:sldMkLst>
      </pc:sldChg>
      <pc:sldChg chg="add">
        <pc:chgData name="Willigen, R.F. van der (Rob)" userId="b43bdd62-7b82-48e9-86cd-c7c10e260c14" providerId="ADAL" clId="{1A78EAD3-EE79-480D-B19D-8C0A37651AE7}" dt="2023-05-31T10:05:43.837" v="138"/>
        <pc:sldMkLst>
          <pc:docMk/>
          <pc:sldMk cId="1587906360" sldId="1838"/>
        </pc:sldMkLst>
      </pc:sldChg>
      <pc:sldChg chg="del">
        <pc:chgData name="Willigen, R.F. van der (Rob)" userId="b43bdd62-7b82-48e9-86cd-c7c10e260c14" providerId="ADAL" clId="{1A78EAD3-EE79-480D-B19D-8C0A37651AE7}" dt="2023-05-31T09:51:51.350" v="38" actId="47"/>
        <pc:sldMkLst>
          <pc:docMk/>
          <pc:sldMk cId="0" sldId="1842"/>
        </pc:sldMkLst>
      </pc:sldChg>
      <pc:sldChg chg="add del">
        <pc:chgData name="Willigen, R.F. van der (Rob)" userId="b43bdd62-7b82-48e9-86cd-c7c10e260c14" providerId="ADAL" clId="{1A78EAD3-EE79-480D-B19D-8C0A37651AE7}" dt="2023-05-31T09:52:47.146" v="40"/>
        <pc:sldMkLst>
          <pc:docMk/>
          <pc:sldMk cId="1996581022" sldId="1843"/>
        </pc:sldMkLst>
      </pc:sldChg>
      <pc:sldChg chg="add">
        <pc:chgData name="Willigen, R.F. van der (Rob)" userId="b43bdd62-7b82-48e9-86cd-c7c10e260c14" providerId="ADAL" clId="{1A78EAD3-EE79-480D-B19D-8C0A37651AE7}" dt="2023-05-31T09:52:47.146" v="40"/>
        <pc:sldMkLst>
          <pc:docMk/>
          <pc:sldMk cId="3013206599" sldId="1844"/>
        </pc:sldMkLst>
      </pc:sldChg>
      <pc:sldChg chg="add">
        <pc:chgData name="Willigen, R.F. van der (Rob)" userId="b43bdd62-7b82-48e9-86cd-c7c10e260c14" providerId="ADAL" clId="{1A78EAD3-EE79-480D-B19D-8C0A37651AE7}" dt="2023-05-31T09:52:47.146" v="40"/>
        <pc:sldMkLst>
          <pc:docMk/>
          <pc:sldMk cId="2996349909" sldId="1852"/>
        </pc:sldMkLst>
      </pc:sldChg>
      <pc:sldChg chg="add del">
        <pc:chgData name="Willigen, R.F. van der (Rob)" userId="b43bdd62-7b82-48e9-86cd-c7c10e260c14" providerId="ADAL" clId="{1A78EAD3-EE79-480D-B19D-8C0A37651AE7}" dt="2023-05-31T09:52:47.146" v="40"/>
        <pc:sldMkLst>
          <pc:docMk/>
          <pc:sldMk cId="3383941292" sldId="1860"/>
        </pc:sldMkLst>
      </pc:sldChg>
      <pc:sldChg chg="add">
        <pc:chgData name="Willigen, R.F. van der (Rob)" userId="b43bdd62-7b82-48e9-86cd-c7c10e260c14" providerId="ADAL" clId="{1A78EAD3-EE79-480D-B19D-8C0A37651AE7}" dt="2023-05-31T09:52:47.146" v="40"/>
        <pc:sldMkLst>
          <pc:docMk/>
          <pc:sldMk cId="3780641136" sldId="1861"/>
        </pc:sldMkLst>
      </pc:sldChg>
      <pc:sldChg chg="add ord">
        <pc:chgData name="Willigen, R.F. van der (Rob)" userId="b43bdd62-7b82-48e9-86cd-c7c10e260c14" providerId="ADAL" clId="{1A78EAD3-EE79-480D-B19D-8C0A37651AE7}" dt="2023-05-31T10:02:24.510" v="135"/>
        <pc:sldMkLst>
          <pc:docMk/>
          <pc:sldMk cId="2997912226" sldId="1864"/>
        </pc:sldMkLst>
      </pc:sldChg>
      <pc:sldChg chg="add">
        <pc:chgData name="Willigen, R.F. van der (Rob)" userId="b43bdd62-7b82-48e9-86cd-c7c10e260c14" providerId="ADAL" clId="{1A78EAD3-EE79-480D-B19D-8C0A37651AE7}" dt="2023-05-31T09:52:47.146" v="40"/>
        <pc:sldMkLst>
          <pc:docMk/>
          <pc:sldMk cId="3609960632" sldId="1869"/>
        </pc:sldMkLst>
      </pc:sldChg>
      <pc:sldChg chg="add">
        <pc:chgData name="Willigen, R.F. van der (Rob)" userId="b43bdd62-7b82-48e9-86cd-c7c10e260c14" providerId="ADAL" clId="{1A78EAD3-EE79-480D-B19D-8C0A37651AE7}" dt="2023-05-31T09:52:47.146" v="40"/>
        <pc:sldMkLst>
          <pc:docMk/>
          <pc:sldMk cId="3324773316" sldId="1870"/>
        </pc:sldMkLst>
      </pc:sldChg>
      <pc:sldChg chg="add">
        <pc:chgData name="Willigen, R.F. van der (Rob)" userId="b43bdd62-7b82-48e9-86cd-c7c10e260c14" providerId="ADAL" clId="{1A78EAD3-EE79-480D-B19D-8C0A37651AE7}" dt="2023-05-31T09:52:47.146" v="40"/>
        <pc:sldMkLst>
          <pc:docMk/>
          <pc:sldMk cId="2980211802" sldId="1871"/>
        </pc:sldMkLst>
      </pc:sldChg>
      <pc:sldChg chg="add del ord">
        <pc:chgData name="Willigen, R.F. van der (Rob)" userId="b43bdd62-7b82-48e9-86cd-c7c10e260c14" providerId="ADAL" clId="{1A78EAD3-EE79-480D-B19D-8C0A37651AE7}" dt="2023-05-31T09:59:53.662" v="109" actId="2696"/>
        <pc:sldMkLst>
          <pc:docMk/>
          <pc:sldMk cId="2830726056" sldId="1872"/>
        </pc:sldMkLst>
      </pc:sldChg>
      <pc:sldChg chg="add">
        <pc:chgData name="Willigen, R.F. van der (Rob)" userId="b43bdd62-7b82-48e9-86cd-c7c10e260c14" providerId="ADAL" clId="{1A78EAD3-EE79-480D-B19D-8C0A37651AE7}" dt="2023-05-31T09:52:47.146" v="40"/>
        <pc:sldMkLst>
          <pc:docMk/>
          <pc:sldMk cId="3726243270" sldId="1873"/>
        </pc:sldMkLst>
      </pc:sldChg>
      <pc:sldChg chg="del">
        <pc:chgData name="Willigen, R.F. van der (Rob)" userId="b43bdd62-7b82-48e9-86cd-c7c10e260c14" providerId="ADAL" clId="{1A78EAD3-EE79-480D-B19D-8C0A37651AE7}" dt="2023-05-31T09:51:51.350" v="38" actId="47"/>
        <pc:sldMkLst>
          <pc:docMk/>
          <pc:sldMk cId="3569897535" sldId="1874"/>
        </pc:sldMkLst>
      </pc:sldChg>
      <pc:sldChg chg="del">
        <pc:chgData name="Willigen, R.F. van der (Rob)" userId="b43bdd62-7b82-48e9-86cd-c7c10e260c14" providerId="ADAL" clId="{1A78EAD3-EE79-480D-B19D-8C0A37651AE7}" dt="2023-05-31T09:51:51.350" v="38" actId="47"/>
        <pc:sldMkLst>
          <pc:docMk/>
          <pc:sldMk cId="633711966" sldId="1875"/>
        </pc:sldMkLst>
      </pc:sldChg>
      <pc:sldChg chg="add">
        <pc:chgData name="Willigen, R.F. van der (Rob)" userId="b43bdd62-7b82-48e9-86cd-c7c10e260c14" providerId="ADAL" clId="{1A78EAD3-EE79-480D-B19D-8C0A37651AE7}" dt="2023-05-31T09:52:47.146" v="40"/>
        <pc:sldMkLst>
          <pc:docMk/>
          <pc:sldMk cId="2457018506" sldId="1875"/>
        </pc:sldMkLst>
      </pc:sldChg>
      <pc:sldChg chg="del">
        <pc:chgData name="Willigen, R.F. van der (Rob)" userId="b43bdd62-7b82-48e9-86cd-c7c10e260c14" providerId="ADAL" clId="{1A78EAD3-EE79-480D-B19D-8C0A37651AE7}" dt="2023-05-31T09:51:51.350" v="38" actId="47"/>
        <pc:sldMkLst>
          <pc:docMk/>
          <pc:sldMk cId="195793215" sldId="1876"/>
        </pc:sldMkLst>
      </pc:sldChg>
      <pc:sldChg chg="del">
        <pc:chgData name="Willigen, R.F. van der (Rob)" userId="b43bdd62-7b82-48e9-86cd-c7c10e260c14" providerId="ADAL" clId="{1A78EAD3-EE79-480D-B19D-8C0A37651AE7}" dt="2023-05-31T09:51:51.350" v="38" actId="47"/>
        <pc:sldMkLst>
          <pc:docMk/>
          <pc:sldMk cId="640845992" sldId="1877"/>
        </pc:sldMkLst>
      </pc:sldChg>
      <pc:sldChg chg="add">
        <pc:chgData name="Willigen, R.F. van der (Rob)" userId="b43bdd62-7b82-48e9-86cd-c7c10e260c14" providerId="ADAL" clId="{1A78EAD3-EE79-480D-B19D-8C0A37651AE7}" dt="2023-05-31T09:52:47.146" v="40"/>
        <pc:sldMkLst>
          <pc:docMk/>
          <pc:sldMk cId="4098200422" sldId="1877"/>
        </pc:sldMkLst>
      </pc:sldChg>
      <pc:sldChg chg="del">
        <pc:chgData name="Willigen, R.F. van der (Rob)" userId="b43bdd62-7b82-48e9-86cd-c7c10e260c14" providerId="ADAL" clId="{1A78EAD3-EE79-480D-B19D-8C0A37651AE7}" dt="2023-05-31T09:51:51.350" v="38" actId="47"/>
        <pc:sldMkLst>
          <pc:docMk/>
          <pc:sldMk cId="1882441226" sldId="1878"/>
        </pc:sldMkLst>
      </pc:sldChg>
      <pc:sldChg chg="add">
        <pc:chgData name="Willigen, R.F. van der (Rob)" userId="b43bdd62-7b82-48e9-86cd-c7c10e260c14" providerId="ADAL" clId="{1A78EAD3-EE79-480D-B19D-8C0A37651AE7}" dt="2023-05-31T09:52:47.146" v="40"/>
        <pc:sldMkLst>
          <pc:docMk/>
          <pc:sldMk cId="3094548638" sldId="1878"/>
        </pc:sldMkLst>
      </pc:sldChg>
      <pc:sldChg chg="add">
        <pc:chgData name="Willigen, R.F. van der (Rob)" userId="b43bdd62-7b82-48e9-86cd-c7c10e260c14" providerId="ADAL" clId="{1A78EAD3-EE79-480D-B19D-8C0A37651AE7}" dt="2023-05-31T09:52:47.146" v="40"/>
        <pc:sldMkLst>
          <pc:docMk/>
          <pc:sldMk cId="3015735362" sldId="1884"/>
        </pc:sldMkLst>
      </pc:sldChg>
      <pc:sldChg chg="add">
        <pc:chgData name="Willigen, R.F. van der (Rob)" userId="b43bdd62-7b82-48e9-86cd-c7c10e260c14" providerId="ADAL" clId="{1A78EAD3-EE79-480D-B19D-8C0A37651AE7}" dt="2023-05-31T09:52:47.146" v="40"/>
        <pc:sldMkLst>
          <pc:docMk/>
          <pc:sldMk cId="2093844074" sldId="1886"/>
        </pc:sldMkLst>
      </pc:sldChg>
      <pc:sldChg chg="add">
        <pc:chgData name="Willigen, R.F. van der (Rob)" userId="b43bdd62-7b82-48e9-86cd-c7c10e260c14" providerId="ADAL" clId="{1A78EAD3-EE79-480D-B19D-8C0A37651AE7}" dt="2023-05-31T09:52:47.146" v="40"/>
        <pc:sldMkLst>
          <pc:docMk/>
          <pc:sldMk cId="326252881" sldId="1887"/>
        </pc:sldMkLst>
      </pc:sldChg>
      <pc:sldChg chg="add">
        <pc:chgData name="Willigen, R.F. van der (Rob)" userId="b43bdd62-7b82-48e9-86cd-c7c10e260c14" providerId="ADAL" clId="{1A78EAD3-EE79-480D-B19D-8C0A37651AE7}" dt="2023-05-31T09:52:47.146" v="40"/>
        <pc:sldMkLst>
          <pc:docMk/>
          <pc:sldMk cId="660057771" sldId="1891"/>
        </pc:sldMkLst>
      </pc:sldChg>
      <pc:sldChg chg="add">
        <pc:chgData name="Willigen, R.F. van der (Rob)" userId="b43bdd62-7b82-48e9-86cd-c7c10e260c14" providerId="ADAL" clId="{1A78EAD3-EE79-480D-B19D-8C0A37651AE7}" dt="2023-05-31T09:52:47.146" v="40"/>
        <pc:sldMkLst>
          <pc:docMk/>
          <pc:sldMk cId="1059710500" sldId="1892"/>
        </pc:sldMkLst>
      </pc:sldChg>
      <pc:sldChg chg="add">
        <pc:chgData name="Willigen, R.F. van der (Rob)" userId="b43bdd62-7b82-48e9-86cd-c7c10e260c14" providerId="ADAL" clId="{1A78EAD3-EE79-480D-B19D-8C0A37651AE7}" dt="2023-05-31T09:52:47.146" v="40"/>
        <pc:sldMkLst>
          <pc:docMk/>
          <pc:sldMk cId="37495403" sldId="1896"/>
        </pc:sldMkLst>
      </pc:sldChg>
      <pc:sldChg chg="add">
        <pc:chgData name="Willigen, R.F. van der (Rob)" userId="b43bdd62-7b82-48e9-86cd-c7c10e260c14" providerId="ADAL" clId="{1A78EAD3-EE79-480D-B19D-8C0A37651AE7}" dt="2023-05-31T09:52:47.146" v="40"/>
        <pc:sldMkLst>
          <pc:docMk/>
          <pc:sldMk cId="2823409335" sldId="1897"/>
        </pc:sldMkLst>
      </pc:sldChg>
      <pc:sldChg chg="add">
        <pc:chgData name="Willigen, R.F. van der (Rob)" userId="b43bdd62-7b82-48e9-86cd-c7c10e260c14" providerId="ADAL" clId="{1A78EAD3-EE79-480D-B19D-8C0A37651AE7}" dt="2023-05-31T09:52:47.146" v="40"/>
        <pc:sldMkLst>
          <pc:docMk/>
          <pc:sldMk cId="3458380819" sldId="1898"/>
        </pc:sldMkLst>
      </pc:sldChg>
      <pc:sldChg chg="add">
        <pc:chgData name="Willigen, R.F. van der (Rob)" userId="b43bdd62-7b82-48e9-86cd-c7c10e260c14" providerId="ADAL" clId="{1A78EAD3-EE79-480D-B19D-8C0A37651AE7}" dt="2023-05-31T09:52:47.146" v="40"/>
        <pc:sldMkLst>
          <pc:docMk/>
          <pc:sldMk cId="217844564" sldId="1900"/>
        </pc:sldMkLst>
      </pc:sldChg>
      <pc:sldChg chg="add">
        <pc:chgData name="Willigen, R.F. van der (Rob)" userId="b43bdd62-7b82-48e9-86cd-c7c10e260c14" providerId="ADAL" clId="{1A78EAD3-EE79-480D-B19D-8C0A37651AE7}" dt="2023-05-31T09:52:47.146" v="40"/>
        <pc:sldMkLst>
          <pc:docMk/>
          <pc:sldMk cId="2557362059" sldId="1901"/>
        </pc:sldMkLst>
      </pc:sldChg>
      <pc:sldChg chg="add">
        <pc:chgData name="Willigen, R.F. van der (Rob)" userId="b43bdd62-7b82-48e9-86cd-c7c10e260c14" providerId="ADAL" clId="{1A78EAD3-EE79-480D-B19D-8C0A37651AE7}" dt="2023-05-31T09:52:47.146" v="40"/>
        <pc:sldMkLst>
          <pc:docMk/>
          <pc:sldMk cId="64678054" sldId="1903"/>
        </pc:sldMkLst>
      </pc:sldChg>
      <pc:sldChg chg="add">
        <pc:chgData name="Willigen, R.F. van der (Rob)" userId="b43bdd62-7b82-48e9-86cd-c7c10e260c14" providerId="ADAL" clId="{1A78EAD3-EE79-480D-B19D-8C0A37651AE7}" dt="2023-05-31T09:52:47.146" v="40"/>
        <pc:sldMkLst>
          <pc:docMk/>
          <pc:sldMk cId="3295690303" sldId="1904"/>
        </pc:sldMkLst>
      </pc:sldChg>
      <pc:sldChg chg="add">
        <pc:chgData name="Willigen, R.F. van der (Rob)" userId="b43bdd62-7b82-48e9-86cd-c7c10e260c14" providerId="ADAL" clId="{1A78EAD3-EE79-480D-B19D-8C0A37651AE7}" dt="2023-05-31T09:52:47.146" v="40"/>
        <pc:sldMkLst>
          <pc:docMk/>
          <pc:sldMk cId="3590690114" sldId="1907"/>
        </pc:sldMkLst>
      </pc:sldChg>
      <pc:sldChg chg="modSp add mod">
        <pc:chgData name="Willigen, R.F. van der (Rob)" userId="b43bdd62-7b82-48e9-86cd-c7c10e260c14" providerId="ADAL" clId="{1A78EAD3-EE79-480D-B19D-8C0A37651AE7}" dt="2023-05-31T09:54:54.240" v="48" actId="1076"/>
        <pc:sldMkLst>
          <pc:docMk/>
          <pc:sldMk cId="938264111" sldId="1908"/>
        </pc:sldMkLst>
        <pc:spChg chg="mod">
          <ac:chgData name="Willigen, R.F. van der (Rob)" userId="b43bdd62-7b82-48e9-86cd-c7c10e260c14" providerId="ADAL" clId="{1A78EAD3-EE79-480D-B19D-8C0A37651AE7}" dt="2023-05-31T09:54:49.937" v="46" actId="1076"/>
          <ac:spMkLst>
            <pc:docMk/>
            <pc:sldMk cId="938264111" sldId="1908"/>
            <ac:spMk id="2" creationId="{00000000-0000-0000-0000-000000000000}"/>
          </ac:spMkLst>
        </pc:spChg>
        <pc:grpChg chg="mod">
          <ac:chgData name="Willigen, R.F. van der (Rob)" userId="b43bdd62-7b82-48e9-86cd-c7c10e260c14" providerId="ADAL" clId="{1A78EAD3-EE79-480D-B19D-8C0A37651AE7}" dt="2023-05-31T09:54:54.240" v="48" actId="1076"/>
          <ac:grpSpMkLst>
            <pc:docMk/>
            <pc:sldMk cId="938264111" sldId="1908"/>
            <ac:grpSpMk id="4" creationId="{24B97049-F8DD-8E98-C915-766281C8E5C2}"/>
          </ac:grpSpMkLst>
        </pc:grpChg>
      </pc:sldChg>
      <pc:sldChg chg="add">
        <pc:chgData name="Willigen, R.F. van der (Rob)" userId="b43bdd62-7b82-48e9-86cd-c7c10e260c14" providerId="ADAL" clId="{1A78EAD3-EE79-480D-B19D-8C0A37651AE7}" dt="2023-05-31T09:52:47.146" v="40"/>
        <pc:sldMkLst>
          <pc:docMk/>
          <pc:sldMk cId="599922303" sldId="1910"/>
        </pc:sldMkLst>
      </pc:sldChg>
      <pc:sldChg chg="add">
        <pc:chgData name="Willigen, R.F. van der (Rob)" userId="b43bdd62-7b82-48e9-86cd-c7c10e260c14" providerId="ADAL" clId="{1A78EAD3-EE79-480D-B19D-8C0A37651AE7}" dt="2023-05-31T09:52:47.146" v="40"/>
        <pc:sldMkLst>
          <pc:docMk/>
          <pc:sldMk cId="1035005200" sldId="1911"/>
        </pc:sldMkLst>
      </pc:sldChg>
      <pc:sldChg chg="add ord">
        <pc:chgData name="Willigen, R.F. van der (Rob)" userId="b43bdd62-7b82-48e9-86cd-c7c10e260c14" providerId="ADAL" clId="{1A78EAD3-EE79-480D-B19D-8C0A37651AE7}" dt="2023-05-31T09:55:34.879" v="51" actId="20578"/>
        <pc:sldMkLst>
          <pc:docMk/>
          <pc:sldMk cId="739956028" sldId="1912"/>
        </pc:sldMkLst>
      </pc:sldChg>
      <pc:sldChg chg="add">
        <pc:chgData name="Willigen, R.F. van der (Rob)" userId="b43bdd62-7b82-48e9-86cd-c7c10e260c14" providerId="ADAL" clId="{1A78EAD3-EE79-480D-B19D-8C0A37651AE7}" dt="2023-05-31T09:52:47.146" v="40"/>
        <pc:sldMkLst>
          <pc:docMk/>
          <pc:sldMk cId="3597975272" sldId="1913"/>
        </pc:sldMkLst>
      </pc:sldChg>
      <pc:sldChg chg="add">
        <pc:chgData name="Willigen, R.F. van der (Rob)" userId="b43bdd62-7b82-48e9-86cd-c7c10e260c14" providerId="ADAL" clId="{1A78EAD3-EE79-480D-B19D-8C0A37651AE7}" dt="2023-05-31T09:52:47.146" v="40"/>
        <pc:sldMkLst>
          <pc:docMk/>
          <pc:sldMk cId="2910613373" sldId="1914"/>
        </pc:sldMkLst>
      </pc:sldChg>
      <pc:sldChg chg="add">
        <pc:chgData name="Willigen, R.F. van der (Rob)" userId="b43bdd62-7b82-48e9-86cd-c7c10e260c14" providerId="ADAL" clId="{1A78EAD3-EE79-480D-B19D-8C0A37651AE7}" dt="2023-05-31T09:52:47.146" v="40"/>
        <pc:sldMkLst>
          <pc:docMk/>
          <pc:sldMk cId="3405099017" sldId="1915"/>
        </pc:sldMkLst>
      </pc:sldChg>
      <pc:sldChg chg="add">
        <pc:chgData name="Willigen, R.F. van der (Rob)" userId="b43bdd62-7b82-48e9-86cd-c7c10e260c14" providerId="ADAL" clId="{1A78EAD3-EE79-480D-B19D-8C0A37651AE7}" dt="2023-05-31T09:52:47.146" v="40"/>
        <pc:sldMkLst>
          <pc:docMk/>
          <pc:sldMk cId="1268587868" sldId="1916"/>
        </pc:sldMkLst>
      </pc:sldChg>
      <pc:sldChg chg="add">
        <pc:chgData name="Willigen, R.F. van der (Rob)" userId="b43bdd62-7b82-48e9-86cd-c7c10e260c14" providerId="ADAL" clId="{1A78EAD3-EE79-480D-B19D-8C0A37651AE7}" dt="2023-05-31T09:52:47.146" v="40"/>
        <pc:sldMkLst>
          <pc:docMk/>
          <pc:sldMk cId="351465107" sldId="1917"/>
        </pc:sldMkLst>
      </pc:sldChg>
      <pc:sldChg chg="add">
        <pc:chgData name="Willigen, R.F. van der (Rob)" userId="b43bdd62-7b82-48e9-86cd-c7c10e260c14" providerId="ADAL" clId="{1A78EAD3-EE79-480D-B19D-8C0A37651AE7}" dt="2023-05-31T09:52:47.146" v="40"/>
        <pc:sldMkLst>
          <pc:docMk/>
          <pc:sldMk cId="424001269" sldId="1918"/>
        </pc:sldMkLst>
      </pc:sldChg>
      <pc:sldChg chg="add">
        <pc:chgData name="Willigen, R.F. van der (Rob)" userId="b43bdd62-7b82-48e9-86cd-c7c10e260c14" providerId="ADAL" clId="{1A78EAD3-EE79-480D-B19D-8C0A37651AE7}" dt="2023-05-31T09:52:47.146" v="40"/>
        <pc:sldMkLst>
          <pc:docMk/>
          <pc:sldMk cId="3981538841" sldId="1919"/>
        </pc:sldMkLst>
      </pc:sldChg>
      <pc:sldChg chg="add">
        <pc:chgData name="Willigen, R.F. van der (Rob)" userId="b43bdd62-7b82-48e9-86cd-c7c10e260c14" providerId="ADAL" clId="{1A78EAD3-EE79-480D-B19D-8C0A37651AE7}" dt="2023-05-31T09:52:47.146" v="40"/>
        <pc:sldMkLst>
          <pc:docMk/>
          <pc:sldMk cId="3691354258" sldId="1920"/>
        </pc:sldMkLst>
      </pc:sldChg>
      <pc:sldChg chg="add">
        <pc:chgData name="Willigen, R.F. van der (Rob)" userId="b43bdd62-7b82-48e9-86cd-c7c10e260c14" providerId="ADAL" clId="{1A78EAD3-EE79-480D-B19D-8C0A37651AE7}" dt="2023-05-31T09:52:47.146" v="40"/>
        <pc:sldMkLst>
          <pc:docMk/>
          <pc:sldMk cId="711703970" sldId="1922"/>
        </pc:sldMkLst>
      </pc:sldChg>
      <pc:sldChg chg="add del">
        <pc:chgData name="Willigen, R.F. van der (Rob)" userId="b43bdd62-7b82-48e9-86cd-c7c10e260c14" providerId="ADAL" clId="{1A78EAD3-EE79-480D-B19D-8C0A37651AE7}" dt="2023-05-31T09:58:20.074" v="57" actId="47"/>
        <pc:sldMkLst>
          <pc:docMk/>
          <pc:sldMk cId="2422849933" sldId="1923"/>
        </pc:sldMkLst>
      </pc:sldChg>
      <pc:sldChg chg="modSp add mod ord">
        <pc:chgData name="Willigen, R.F. van der (Rob)" userId="b43bdd62-7b82-48e9-86cd-c7c10e260c14" providerId="ADAL" clId="{1A78EAD3-EE79-480D-B19D-8C0A37651AE7}" dt="2023-05-31T09:59:05.543" v="106" actId="20577"/>
        <pc:sldMkLst>
          <pc:docMk/>
          <pc:sldMk cId="2104283748" sldId="1924"/>
        </pc:sldMkLst>
        <pc:spChg chg="mod">
          <ac:chgData name="Willigen, R.F. van der (Rob)" userId="b43bdd62-7b82-48e9-86cd-c7c10e260c14" providerId="ADAL" clId="{1A78EAD3-EE79-480D-B19D-8C0A37651AE7}" dt="2023-05-31T09:59:05.543" v="106" actId="20577"/>
          <ac:spMkLst>
            <pc:docMk/>
            <pc:sldMk cId="2104283748" sldId="1924"/>
            <ac:spMk id="4" creationId="{F3EAB210-A0CE-1434-FF2D-87E901C11F8D}"/>
          </ac:spMkLst>
        </pc:spChg>
      </pc:sldChg>
      <pc:sldChg chg="modSp add mod ord">
        <pc:chgData name="Willigen, R.F. van der (Rob)" userId="b43bdd62-7b82-48e9-86cd-c7c10e260c14" providerId="ADAL" clId="{1A78EAD3-EE79-480D-B19D-8C0A37651AE7}" dt="2023-05-31T10:08:42.143" v="216" actId="20577"/>
        <pc:sldMkLst>
          <pc:docMk/>
          <pc:sldMk cId="1565320565" sldId="1925"/>
        </pc:sldMkLst>
        <pc:spChg chg="mod">
          <ac:chgData name="Willigen, R.F. van der (Rob)" userId="b43bdd62-7b82-48e9-86cd-c7c10e260c14" providerId="ADAL" clId="{1A78EAD3-EE79-480D-B19D-8C0A37651AE7}" dt="2023-05-31T10:00:48.897" v="113" actId="207"/>
          <ac:spMkLst>
            <pc:docMk/>
            <pc:sldMk cId="1565320565" sldId="1925"/>
            <ac:spMk id="2" creationId="{00000000-0000-0000-0000-000000000000}"/>
          </ac:spMkLst>
        </pc:spChg>
        <pc:spChg chg="mod">
          <ac:chgData name="Willigen, R.F. van der (Rob)" userId="b43bdd62-7b82-48e9-86cd-c7c10e260c14" providerId="ADAL" clId="{1A78EAD3-EE79-480D-B19D-8C0A37651AE7}" dt="2023-05-31T10:08:42.143" v="216" actId="20577"/>
          <ac:spMkLst>
            <pc:docMk/>
            <pc:sldMk cId="1565320565" sldId="1925"/>
            <ac:spMk id="4" creationId="{CB76CF53-6AA2-FB11-61CE-E233AE3FF3A4}"/>
          </ac:spMkLst>
        </pc:spChg>
      </pc:sldChg>
      <pc:sldChg chg="add">
        <pc:chgData name="Willigen, R.F. van der (Rob)" userId="b43bdd62-7b82-48e9-86cd-c7c10e260c14" providerId="ADAL" clId="{1A78EAD3-EE79-480D-B19D-8C0A37651AE7}" dt="2023-05-31T10:03:13.560" v="136"/>
        <pc:sldMkLst>
          <pc:docMk/>
          <pc:sldMk cId="2632371200" sldId="1926"/>
        </pc:sldMkLst>
      </pc:sldChg>
      <pc:sldChg chg="add">
        <pc:chgData name="Willigen, R.F. van der (Rob)" userId="b43bdd62-7b82-48e9-86cd-c7c10e260c14" providerId="ADAL" clId="{1A78EAD3-EE79-480D-B19D-8C0A37651AE7}" dt="2023-05-31T10:04:28.173" v="137"/>
        <pc:sldMkLst>
          <pc:docMk/>
          <pc:sldMk cId="64506238" sldId="1927"/>
        </pc:sldMkLst>
      </pc:sldChg>
      <pc:sldChg chg="add">
        <pc:chgData name="Willigen, R.F. van der (Rob)" userId="b43bdd62-7b82-48e9-86cd-c7c10e260c14" providerId="ADAL" clId="{1A78EAD3-EE79-480D-B19D-8C0A37651AE7}" dt="2023-05-31T10:04:28.173" v="137"/>
        <pc:sldMkLst>
          <pc:docMk/>
          <pc:sldMk cId="772927971" sldId="1928"/>
        </pc:sldMkLst>
      </pc:sldChg>
      <pc:sldChg chg="add">
        <pc:chgData name="Willigen, R.F. van der (Rob)" userId="b43bdd62-7b82-48e9-86cd-c7c10e260c14" providerId="ADAL" clId="{1A78EAD3-EE79-480D-B19D-8C0A37651AE7}" dt="2023-05-31T10:04:28.173" v="137"/>
        <pc:sldMkLst>
          <pc:docMk/>
          <pc:sldMk cId="2542261876" sldId="1929"/>
        </pc:sldMkLst>
      </pc:sldChg>
      <pc:sldChg chg="add">
        <pc:chgData name="Willigen, R.F. van der (Rob)" userId="b43bdd62-7b82-48e9-86cd-c7c10e260c14" providerId="ADAL" clId="{1A78EAD3-EE79-480D-B19D-8C0A37651AE7}" dt="2023-05-31T10:05:43.837" v="138"/>
        <pc:sldMkLst>
          <pc:docMk/>
          <pc:sldMk cId="0" sldId="1930"/>
        </pc:sldMkLst>
      </pc:sldChg>
      <pc:sldChg chg="modSp add mod ord">
        <pc:chgData name="Willigen, R.F. van der (Rob)" userId="b43bdd62-7b82-48e9-86cd-c7c10e260c14" providerId="ADAL" clId="{1A78EAD3-EE79-480D-B19D-8C0A37651AE7}" dt="2023-05-31T10:07:23.298" v="182" actId="14100"/>
        <pc:sldMkLst>
          <pc:docMk/>
          <pc:sldMk cId="474117114" sldId="1931"/>
        </pc:sldMkLst>
        <pc:spChg chg="mod">
          <ac:chgData name="Willigen, R.F. van der (Rob)" userId="b43bdd62-7b82-48e9-86cd-c7c10e260c14" providerId="ADAL" clId="{1A78EAD3-EE79-480D-B19D-8C0A37651AE7}" dt="2023-05-31T10:07:23.298" v="182" actId="14100"/>
          <ac:spMkLst>
            <pc:docMk/>
            <pc:sldMk cId="474117114" sldId="1931"/>
            <ac:spMk id="2" creationId="{00000000-0000-0000-0000-000000000000}"/>
          </ac:spMkLst>
        </pc:spChg>
      </pc:sldChg>
      <pc:sldChg chg="add del">
        <pc:chgData name="Willigen, R.F. van der (Rob)" userId="b43bdd62-7b82-48e9-86cd-c7c10e260c14" providerId="ADAL" clId="{1A78EAD3-EE79-480D-B19D-8C0A37651AE7}" dt="2023-05-31T10:06:15.121" v="139" actId="47"/>
        <pc:sldMkLst>
          <pc:docMk/>
          <pc:sldMk cId="1571704001" sldId="1931"/>
        </pc:sldMkLst>
      </pc:sldChg>
      <pc:sldChg chg="add">
        <pc:chgData name="Willigen, R.F. van der (Rob)" userId="b43bdd62-7b82-48e9-86cd-c7c10e260c14" providerId="ADAL" clId="{1A78EAD3-EE79-480D-B19D-8C0A37651AE7}" dt="2023-05-31T10:07:58.080" v="183"/>
        <pc:sldMkLst>
          <pc:docMk/>
          <pc:sldMk cId="1666172265" sldId="1932"/>
        </pc:sldMkLst>
      </pc:sldChg>
      <pc:sldMasterChg chg="delSldLayout">
        <pc:chgData name="Willigen, R.F. van der (Rob)" userId="b43bdd62-7b82-48e9-86cd-c7c10e260c14" providerId="ADAL" clId="{1A78EAD3-EE79-480D-B19D-8C0A37651AE7}" dt="2023-05-31T09:52:27.838" v="39" actId="47"/>
        <pc:sldMasterMkLst>
          <pc:docMk/>
          <pc:sldMasterMk cId="1012036108" sldId="2147483648"/>
        </pc:sldMasterMkLst>
        <pc:sldLayoutChg chg="del">
          <pc:chgData name="Willigen, R.F. van der (Rob)" userId="b43bdd62-7b82-48e9-86cd-c7c10e260c14" providerId="ADAL" clId="{1A78EAD3-EE79-480D-B19D-8C0A37651AE7}" dt="2023-05-31T09:52:27.838" v="39" actId="47"/>
          <pc:sldLayoutMkLst>
            <pc:docMk/>
            <pc:sldMasterMk cId="1012036108" sldId="2147483648"/>
            <pc:sldLayoutMk cId="3708889779" sldId="2147483680"/>
          </pc:sldLayoutMkLst>
        </pc:sldLayoutChg>
        <pc:sldLayoutChg chg="del">
          <pc:chgData name="Willigen, R.F. van der (Rob)" userId="b43bdd62-7b82-48e9-86cd-c7c10e260c14" providerId="ADAL" clId="{1A78EAD3-EE79-480D-B19D-8C0A37651AE7}" dt="2023-05-31T09:51:51.350" v="38" actId="47"/>
          <pc:sldLayoutMkLst>
            <pc:docMk/>
            <pc:sldMasterMk cId="1012036108" sldId="2147483648"/>
            <pc:sldLayoutMk cId="2208175509" sldId="2147483697"/>
          </pc:sldLayoutMkLst>
        </pc:sldLayoutChg>
      </pc:sldMasterChg>
      <pc:sldMasterChg chg="delSldLayout">
        <pc:chgData name="Willigen, R.F. van der (Rob)" userId="b43bdd62-7b82-48e9-86cd-c7c10e260c14" providerId="ADAL" clId="{1A78EAD3-EE79-480D-B19D-8C0A37651AE7}" dt="2023-05-31T09:52:27.838" v="39" actId="47"/>
        <pc:sldMasterMkLst>
          <pc:docMk/>
          <pc:sldMasterMk cId="2600388679" sldId="2147483667"/>
        </pc:sldMasterMkLst>
        <pc:sldLayoutChg chg="del">
          <pc:chgData name="Willigen, R.F. van der (Rob)" userId="b43bdd62-7b82-48e9-86cd-c7c10e260c14" providerId="ADAL" clId="{1A78EAD3-EE79-480D-B19D-8C0A37651AE7}" dt="2023-05-31T09:52:27.838" v="39" actId="47"/>
          <pc:sldLayoutMkLst>
            <pc:docMk/>
            <pc:sldMasterMk cId="2600388679" sldId="2147483667"/>
            <pc:sldLayoutMk cId="3176511903" sldId="2147483670"/>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44438475" sldId="2147483671"/>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971593108" sldId="2147483694"/>
          </pc:sldLayoutMkLst>
        </pc:sldLayoutChg>
        <pc:sldLayoutChg chg="del">
          <pc:chgData name="Willigen, R.F. van der (Rob)" userId="b43bdd62-7b82-48e9-86cd-c7c10e260c14" providerId="ADAL" clId="{1A78EAD3-EE79-480D-B19D-8C0A37651AE7}" dt="2023-05-31T09:51:51.350" v="38" actId="47"/>
          <pc:sldLayoutMkLst>
            <pc:docMk/>
            <pc:sldMasterMk cId="2600388679" sldId="2147483667"/>
            <pc:sldLayoutMk cId="1948516552" sldId="2147483695"/>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3405390809" sldId="214748369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25/09/2023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a:t>
            </a:fld>
            <a:endParaRPr lang="en-NL"/>
          </a:p>
        </p:txBody>
      </p:sp>
    </p:spTree>
    <p:extLst>
      <p:ext uri="{BB962C8B-B14F-4D97-AF65-F5344CB8AC3E}">
        <p14:creationId xmlns:p14="http://schemas.microsoft.com/office/powerpoint/2010/main" val="216946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1353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271304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0507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55854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31</a:t>
            </a:fld>
            <a:endParaRPr lang="en-NL"/>
          </a:p>
        </p:txBody>
      </p:sp>
    </p:spTree>
    <p:extLst>
      <p:ext uri="{BB962C8B-B14F-4D97-AF65-F5344CB8AC3E}">
        <p14:creationId xmlns:p14="http://schemas.microsoft.com/office/powerpoint/2010/main" val="4149776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981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Open </a:t>
            </a:r>
            <a:r>
              <a:rPr lang="en-NL" dirty="0" err="1"/>
              <a:t>generatie</a:t>
            </a:r>
            <a:r>
              <a:rPr lang="en-NL" dirty="0"/>
              <a:t>: de </a:t>
            </a:r>
            <a:r>
              <a:rPr lang="en-NL" dirty="0" err="1"/>
              <a:t>outputverdeling</a:t>
            </a:r>
            <a:r>
              <a:rPr lang="en-NL" dirty="0"/>
              <a:t> </a:t>
            </a:r>
            <a:r>
              <a:rPr lang="en-NL" dirty="0" err="1"/>
              <a:t>heeft</a:t>
            </a:r>
            <a:r>
              <a:rPr lang="en-NL" dirty="0"/>
              <a:t> </a:t>
            </a:r>
            <a:r>
              <a:rPr lang="en-NL" dirty="0" err="1"/>
              <a:t>nog</a:t>
            </a:r>
            <a:r>
              <a:rPr lang="en-NL" dirty="0"/>
              <a:t> </a:t>
            </a:r>
            <a:r>
              <a:rPr lang="en-NL" dirty="0" err="1"/>
              <a:t>een</a:t>
            </a:r>
            <a:r>
              <a:rPr lang="en-NL" dirty="0"/>
              <a:t> </a:t>
            </a:r>
            <a:r>
              <a:rPr lang="en-NL" dirty="0" err="1"/>
              <a:t>grote</a:t>
            </a:r>
            <a:r>
              <a:rPr lang="en-NL" dirty="0"/>
              <a:t> </a:t>
            </a:r>
            <a:r>
              <a:rPr lang="en-NL" dirty="0" err="1"/>
              <a:t>vrijheid</a:t>
            </a:r>
            <a:endParaRPr lang="en-NL" dirty="0"/>
          </a:p>
          <a:p>
            <a:r>
              <a:rPr lang="en-NL" dirty="0" err="1"/>
              <a:t>Niet</a:t>
            </a:r>
            <a:r>
              <a:rPr lang="en-NL" dirty="0"/>
              <a:t> open </a:t>
            </a:r>
            <a:r>
              <a:rPr lang="en-NL" dirty="0" err="1"/>
              <a:t>generatie</a:t>
            </a:r>
            <a:r>
              <a:rPr lang="en-NL" dirty="0"/>
              <a:t>: de input </a:t>
            </a:r>
            <a:r>
              <a:rPr lang="en-NL" dirty="0" err="1"/>
              <a:t>bepaalt</a:t>
            </a:r>
            <a:r>
              <a:rPr lang="en-NL" dirty="0"/>
              <a:t> </a:t>
            </a:r>
            <a:r>
              <a:rPr lang="en-NL" dirty="0" err="1"/>
              <a:t>grotendeels</a:t>
            </a:r>
            <a:r>
              <a:rPr lang="en-NL" dirty="0"/>
              <a:t> de output</a:t>
            </a:r>
          </a:p>
          <a:p>
            <a:r>
              <a:rPr lang="en-NL" dirty="0" err="1"/>
              <a:t>generatie</a:t>
            </a:r>
            <a:r>
              <a:rPr lang="en-NL" dirty="0"/>
              <a:t>.</a:t>
            </a:r>
            <a:endParaRPr lang="en-US" dirty="0"/>
          </a:p>
          <a:p>
            <a:endParaRPr lang="en-NL" dirty="0"/>
          </a:p>
          <a:p>
            <a:r>
              <a:rPr lang="en-NL" dirty="0" err="1"/>
              <a:t>Opmerking</a:t>
            </a:r>
            <a:r>
              <a:rPr lang="en-NL" dirty="0"/>
              <a:t>: </a:t>
            </a:r>
            <a:r>
              <a:rPr lang="en-NL" dirty="0" err="1"/>
              <a:t>Een</a:t>
            </a:r>
            <a:r>
              <a:rPr lang="en-NL" dirty="0"/>
              <a:t> </a:t>
            </a:r>
            <a:r>
              <a:rPr lang="en-NL" dirty="0" err="1"/>
              <a:t>manier</a:t>
            </a:r>
            <a:r>
              <a:rPr lang="en-NL" dirty="0"/>
              <a:t> om </a:t>
            </a:r>
            <a:r>
              <a:rPr lang="en-NL" dirty="0" err="1"/>
              <a:t>dit</a:t>
            </a:r>
            <a:r>
              <a:rPr lang="en-NL" dirty="0"/>
              <a:t> </a:t>
            </a:r>
            <a:r>
              <a:rPr lang="en-NL" dirty="0" err="1"/>
              <a:t>categoriseren</a:t>
            </a:r>
            <a:r>
              <a:rPr lang="en-NL" dirty="0"/>
              <a:t> </a:t>
            </a:r>
            <a:r>
              <a:rPr lang="en-NL" dirty="0" err="1"/>
              <a:t>te</a:t>
            </a:r>
            <a:r>
              <a:rPr lang="en-NL" dirty="0"/>
              <a:t> </a:t>
            </a:r>
            <a:r>
              <a:rPr lang="en-NL" dirty="0" err="1"/>
              <a:t>formaliseren</a:t>
            </a:r>
            <a:r>
              <a:rPr lang="en-NL" dirty="0"/>
              <a:t> is door </a:t>
            </a:r>
            <a:r>
              <a:rPr lang="en-NL" dirty="0" err="1"/>
              <a:t>entropie</a:t>
            </a:r>
            <a:r>
              <a:rPr lang="en-NL" dirty="0"/>
              <a:t>.</a:t>
            </a:r>
          </a:p>
          <a:p>
            <a:r>
              <a:rPr lang="en-NL" dirty="0" err="1"/>
              <a:t>Deze</a:t>
            </a:r>
            <a:r>
              <a:rPr lang="en-NL" dirty="0"/>
              <a:t> twee </a:t>
            </a:r>
            <a:r>
              <a:rPr lang="en-NL" dirty="0" err="1"/>
              <a:t>klassen</a:t>
            </a:r>
            <a:r>
              <a:rPr lang="en-NL" dirty="0"/>
              <a:t> van NLG taken </a:t>
            </a:r>
            <a:r>
              <a:rPr lang="en-NL" dirty="0" err="1"/>
              <a:t>vereisen</a:t>
            </a:r>
            <a:r>
              <a:rPr lang="en-NL" dirty="0"/>
              <a:t> </a:t>
            </a:r>
            <a:r>
              <a:rPr lang="en-NL" dirty="0" err="1"/>
              <a:t>verschillende</a:t>
            </a:r>
            <a:r>
              <a:rPr lang="en-NL" dirty="0"/>
              <a:t> </a:t>
            </a:r>
            <a:r>
              <a:rPr lang="en-NL" dirty="0" err="1"/>
              <a:t>decodering</a:t>
            </a:r>
            <a:r>
              <a:rPr lang="en-NL" dirty="0"/>
              <a:t> </a:t>
            </a:r>
            <a:r>
              <a:rPr lang="en-NL" dirty="0" err="1"/>
              <a:t>en</a:t>
            </a:r>
            <a:r>
              <a:rPr lang="en-NL" dirty="0"/>
              <a:t>/of training</a:t>
            </a:r>
          </a:p>
          <a:p>
            <a:r>
              <a:rPr lang="en-NL" dirty="0" err="1"/>
              <a:t>benaderingen</a:t>
            </a:r>
            <a:r>
              <a:rPr lang="en-NL" dirty="0"/>
              <a:t>!</a:t>
            </a:r>
          </a:p>
          <a:p>
            <a:endParaRPr lang="en-NL" dirty="0"/>
          </a:p>
        </p:txBody>
      </p:sp>
      <p:sp>
        <p:nvSpPr>
          <p:cNvPr id="4" name="Slide Number Placeholder 3"/>
          <p:cNvSpPr>
            <a:spLocks noGrp="1"/>
          </p:cNvSpPr>
          <p:nvPr>
            <p:ph type="sldNum" sz="quarter" idx="5"/>
          </p:nvPr>
        </p:nvSpPr>
        <p:spPr/>
        <p:txBody>
          <a:bodyPr/>
          <a:lstStyle/>
          <a:p>
            <a:fld id="{BBC76DA1-F5B1-4E85-9547-30411ADD9FAD}" type="slidenum">
              <a:rPr lang="nl-NL" smtClean="0"/>
              <a:t>39</a:t>
            </a:fld>
            <a:endParaRPr lang="nl-NL"/>
          </a:p>
        </p:txBody>
      </p:sp>
    </p:spTree>
    <p:extLst>
      <p:ext uri="{BB962C8B-B14F-4D97-AF65-F5344CB8AC3E}">
        <p14:creationId xmlns:p14="http://schemas.microsoft.com/office/powerpoint/2010/main" val="2200904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113</a:t>
            </a:fld>
            <a:endParaRPr lang="en-NL"/>
          </a:p>
        </p:txBody>
      </p:sp>
    </p:spTree>
    <p:extLst>
      <p:ext uri="{BB962C8B-B14F-4D97-AF65-F5344CB8AC3E}">
        <p14:creationId xmlns:p14="http://schemas.microsoft.com/office/powerpoint/2010/main" val="4223422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114</a:t>
            </a:fld>
            <a:endParaRPr lang="en-NL"/>
          </a:p>
        </p:txBody>
      </p:sp>
    </p:spTree>
    <p:extLst>
      <p:ext uri="{BB962C8B-B14F-4D97-AF65-F5344CB8AC3E}">
        <p14:creationId xmlns:p14="http://schemas.microsoft.com/office/powerpoint/2010/main" val="2366373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115</a:t>
            </a:fld>
            <a:endParaRPr lang="en-NL"/>
          </a:p>
        </p:txBody>
      </p:sp>
    </p:spTree>
    <p:extLst>
      <p:ext uri="{BB962C8B-B14F-4D97-AF65-F5344CB8AC3E}">
        <p14:creationId xmlns:p14="http://schemas.microsoft.com/office/powerpoint/2010/main" val="1085652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2B757A51-5770-1C47-8574-A613115F8E10}" type="datetime1">
              <a:rPr kumimoji="0" lang="en-US"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9/25/2023</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10FDB4C4-2081-3C4E-BE82-AE56AFA4275F}" type="slidenum">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2</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 typeface="Times New Roman" charset="0"/>
              <a:buNone/>
              <a:tabLst>
                <a:tab pos="723900" algn="l"/>
                <a:tab pos="1447800" algn="l"/>
                <a:tab pos="2171700" algn="l"/>
                <a:tab pos="2895600" algn="l"/>
                <a:tab pos="3619500" algn="l"/>
              </a:tabLst>
              <a:defRPr/>
            </a:pPr>
            <a:r>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t>Lecturer: Rob van der Willigen</a:t>
            </a:r>
          </a:p>
        </p:txBody>
      </p:sp>
    </p:spTree>
    <p:extLst>
      <p:ext uri="{BB962C8B-B14F-4D97-AF65-F5344CB8AC3E}">
        <p14:creationId xmlns:p14="http://schemas.microsoft.com/office/powerpoint/2010/main" val="133111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116</a:t>
            </a:fld>
            <a:endParaRPr lang="en-NL"/>
          </a:p>
        </p:txBody>
      </p:sp>
    </p:spTree>
    <p:extLst>
      <p:ext uri="{BB962C8B-B14F-4D97-AF65-F5344CB8AC3E}">
        <p14:creationId xmlns:p14="http://schemas.microsoft.com/office/powerpoint/2010/main" val="2313610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117</a:t>
            </a:fld>
            <a:endParaRPr lang="en-NL"/>
          </a:p>
        </p:txBody>
      </p:sp>
    </p:spTree>
    <p:extLst>
      <p:ext uri="{BB962C8B-B14F-4D97-AF65-F5344CB8AC3E}">
        <p14:creationId xmlns:p14="http://schemas.microsoft.com/office/powerpoint/2010/main" val="273874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119</a:t>
            </a:fld>
            <a:endParaRPr lang="en-NL"/>
          </a:p>
        </p:txBody>
      </p:sp>
    </p:spTree>
    <p:extLst>
      <p:ext uri="{BB962C8B-B14F-4D97-AF65-F5344CB8AC3E}">
        <p14:creationId xmlns:p14="http://schemas.microsoft.com/office/powerpoint/2010/main" val="405893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131</a:t>
            </a:fld>
            <a:endParaRPr lang="en-NL"/>
          </a:p>
        </p:txBody>
      </p:sp>
    </p:spTree>
    <p:extLst>
      <p:ext uri="{BB962C8B-B14F-4D97-AF65-F5344CB8AC3E}">
        <p14:creationId xmlns:p14="http://schemas.microsoft.com/office/powerpoint/2010/main" val="2330996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133</a:t>
            </a:fld>
            <a:endParaRPr lang="nl-NL"/>
          </a:p>
        </p:txBody>
      </p:sp>
    </p:spTree>
    <p:extLst>
      <p:ext uri="{BB962C8B-B14F-4D97-AF65-F5344CB8AC3E}">
        <p14:creationId xmlns:p14="http://schemas.microsoft.com/office/powerpoint/2010/main" val="109332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noProof="0" dirty="0"/>
              <a:t>Deze les gaat over</a:t>
            </a:r>
            <a:r>
              <a:rPr lang="nl-NL" baseline="0" noProof="0" dirty="0"/>
              <a:t>  sensatie &amp; perceptie en hun relatie tot  de psychologie van gezichtsbedrog en </a:t>
            </a:r>
            <a:r>
              <a:rPr lang="nl-NL" baseline="0" noProof="0" dirty="0" err="1"/>
              <a:t>Gestaltprinciepes</a:t>
            </a:r>
            <a:r>
              <a:rPr lang="nl-NL" baseline="0" noProof="0" dirty="0"/>
              <a:t>.</a:t>
            </a:r>
          </a:p>
          <a:p>
            <a:r>
              <a:rPr lang="nl-NL" baseline="0" noProof="0" dirty="0"/>
              <a:t>Studenten verkrijgen  zoel abstract als theoretisch inzicht over de waarde van psychologische en biologische kennis m.b.t. hun beroepsuitoefening als multimediadesigner. </a:t>
            </a:r>
          </a:p>
          <a:p>
            <a:endParaRPr lang="nl-NL" baseline="0" noProof="0" dirty="0"/>
          </a:p>
          <a:p>
            <a:r>
              <a:rPr lang="nl-NL" baseline="0" noProof="0" dirty="0"/>
              <a:t>Bijvoorbeeld: Wanneer je weet dat zintuigelijke informatie alleen vaak ontoereikend  en onbetrouwbaar is om een onze omgeving goed in te schatten hoe ga je daarmee om als designer?</a:t>
            </a:r>
            <a:endParaRPr lang="nl-NL" noProof="0" dirty="0"/>
          </a:p>
        </p:txBody>
      </p:sp>
    </p:spTree>
    <p:extLst>
      <p:ext uri="{BB962C8B-B14F-4D97-AF65-F5344CB8AC3E}">
        <p14:creationId xmlns:p14="http://schemas.microsoft.com/office/powerpoint/2010/main" val="39156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2B757A51-5770-1C47-8574-A613115F8E10}" type="datetime1">
              <a:rPr kumimoji="0" lang="en-US"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9/25/2023</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10FDB4C4-2081-3C4E-BE82-AE56AFA4275F}" type="slidenum">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4</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 typeface="Times New Roman" charset="0"/>
              <a:buNone/>
              <a:tabLst>
                <a:tab pos="723900" algn="l"/>
                <a:tab pos="1447800" algn="l"/>
                <a:tab pos="2171700" algn="l"/>
                <a:tab pos="2895600" algn="l"/>
                <a:tab pos="3619500" algn="l"/>
              </a:tabLst>
              <a:defRPr/>
            </a:pPr>
            <a:r>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t>Lecturer: Rob van der Willigen</a:t>
            </a:r>
          </a:p>
        </p:txBody>
      </p:sp>
      <p:sp>
        <p:nvSpPr>
          <p:cNvPr id="2" name="Notes Placeholder 1"/>
          <p:cNvSpPr>
            <a:spLocks noGrp="1"/>
          </p:cNvSpPr>
          <p:nvPr>
            <p:ph type="body" idx="1"/>
          </p:nvPr>
        </p:nvSpPr>
        <p:spPr/>
        <p:txBody>
          <a:bodyPr>
            <a:normAutofit/>
          </a:bodyPr>
          <a:lstStyle/>
          <a:p>
            <a:r>
              <a:rPr lang="nl-NL" noProof="0" dirty="0"/>
              <a:t>Het</a:t>
            </a:r>
            <a:r>
              <a:rPr lang="nl-NL" baseline="0" noProof="0" dirty="0"/>
              <a:t> onderscheid tussen Perceptie &amp; Cognitie is wat arbitrair </a:t>
            </a:r>
          </a:p>
          <a:p>
            <a:endParaRPr lang="nl-NL" baseline="0" noProof="0" dirty="0"/>
          </a:p>
          <a:p>
            <a:r>
              <a:rPr lang="nl-NL" baseline="0" noProof="0" dirty="0"/>
              <a:t>Het voornaamste onderscheid tussen perceptie &amp; cognitie is dat perceptie minder beïnvloedbaar lijkt door emotionele &amp; semiotische context.</a:t>
            </a:r>
          </a:p>
          <a:p>
            <a:r>
              <a:rPr lang="nl-NL" baseline="0" noProof="0" dirty="0"/>
              <a:t>Heeft dus gevolgen voor </a:t>
            </a:r>
            <a:r>
              <a:rPr lang="en-GB" baseline="0" noProof="0" dirty="0" err="1"/>
              <a:t>afordance</a:t>
            </a:r>
            <a:r>
              <a:rPr lang="nl-NL" baseline="0" noProof="0" dirty="0"/>
              <a:t> van multimedia</a:t>
            </a:r>
          </a:p>
          <a:p>
            <a:endParaRPr lang="nl-NL" baseline="0" noProof="0" dirty="0"/>
          </a:p>
          <a:p>
            <a:r>
              <a:rPr lang="nl-NL" baseline="0" noProof="0" dirty="0"/>
              <a:t>Het onderscheid tussen Sensibilisatie en Perceptie/ Cognitie is fundamenteel</a:t>
            </a:r>
          </a:p>
          <a:p>
            <a:r>
              <a:rPr lang="nl-NL" baseline="0" noProof="0" dirty="0"/>
              <a:t>Omdat sensibilisatie geen oordelend of besluitvormend vermogen veronderstelt</a:t>
            </a:r>
          </a:p>
          <a:p>
            <a:endParaRPr lang="nl-NL" baseline="0" noProof="0" dirty="0"/>
          </a:p>
        </p:txBody>
      </p:sp>
    </p:spTree>
    <p:extLst>
      <p:ext uri="{BB962C8B-B14F-4D97-AF65-F5344CB8AC3E}">
        <p14:creationId xmlns:p14="http://schemas.microsoft.com/office/powerpoint/2010/main" val="1556423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2B757A51-5770-1C47-8574-A613115F8E10}" type="datetime1">
              <a:rPr kumimoji="0" lang="en-US"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9/25/2023</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10FDB4C4-2081-3C4E-BE82-AE56AFA4275F}" type="slidenum">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5</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 typeface="Times New Roman" charset="0"/>
              <a:buNone/>
              <a:tabLst>
                <a:tab pos="723900" algn="l"/>
                <a:tab pos="1447800" algn="l"/>
                <a:tab pos="2171700" algn="l"/>
                <a:tab pos="2895600" algn="l"/>
                <a:tab pos="3619500" algn="l"/>
              </a:tabLst>
              <a:defRPr/>
            </a:pPr>
            <a:r>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t>Lecturer: Rob van der Willigen</a:t>
            </a:r>
          </a:p>
        </p:txBody>
      </p:sp>
      <p:sp>
        <p:nvSpPr>
          <p:cNvPr id="2" name="Notes Placeholder 1"/>
          <p:cNvSpPr>
            <a:spLocks noGrp="1"/>
          </p:cNvSpPr>
          <p:nvPr>
            <p:ph type="body" idx="1"/>
          </p:nvPr>
        </p:nvSpPr>
        <p:spPr/>
        <p:txBody>
          <a:bodyPr>
            <a:normAutofit fontScale="92500" lnSpcReduction="10000"/>
          </a:bodyPr>
          <a:lstStyle/>
          <a:p>
            <a:r>
              <a:rPr lang="nl-NL" noProof="0" dirty="0"/>
              <a:t>Sensorische systemen bemeten en interpreteren</a:t>
            </a:r>
            <a:r>
              <a:rPr lang="nl-NL" baseline="0" noProof="0" dirty="0"/>
              <a:t> </a:t>
            </a:r>
            <a:r>
              <a:rPr lang="nl-NL" noProof="0" dirty="0"/>
              <a:t>vele soorten fysisch-chemische processen in en buiten het lichaam.</a:t>
            </a:r>
          </a:p>
          <a:p>
            <a:endParaRPr lang="nl-NL" noProof="0" dirty="0"/>
          </a:p>
          <a:p>
            <a:r>
              <a:rPr lang="nl-NL" noProof="0" dirty="0"/>
              <a:t>Het woord sensor (zintuig) heeft tegenwoordig vaak de betekenis van</a:t>
            </a:r>
            <a:r>
              <a:rPr lang="nl-NL" baseline="0" noProof="0" dirty="0"/>
              <a:t> </a:t>
            </a:r>
            <a:r>
              <a:rPr lang="nl-NL" noProof="0" dirty="0"/>
              <a:t>‘</a:t>
            </a:r>
            <a:r>
              <a:rPr lang="nl-NL" noProof="0" dirty="0" err="1"/>
              <a:t>transductor</a:t>
            </a:r>
            <a:r>
              <a:rPr lang="nl-NL" noProof="0" dirty="0"/>
              <a:t>’ (‘transducer’), iets wat energievorm A omzet in</a:t>
            </a:r>
            <a:r>
              <a:rPr lang="nl-NL" baseline="0" noProof="0" dirty="0"/>
              <a:t> </a:t>
            </a:r>
            <a:r>
              <a:rPr lang="nl-NL" noProof="0" dirty="0"/>
              <a:t>energievorm B.</a:t>
            </a:r>
          </a:p>
          <a:p>
            <a:endParaRPr lang="nl-NL" noProof="0" dirty="0"/>
          </a:p>
          <a:p>
            <a:r>
              <a:rPr lang="nl-NL" noProof="0" dirty="0"/>
              <a:t>Dat is echter slechts één aspect van sensorische</a:t>
            </a:r>
            <a:r>
              <a:rPr lang="nl-NL" baseline="0" noProof="0" dirty="0"/>
              <a:t> </a:t>
            </a:r>
            <a:r>
              <a:rPr lang="nl-NL" noProof="0" dirty="0"/>
              <a:t>systemen. </a:t>
            </a:r>
          </a:p>
          <a:p>
            <a:r>
              <a:rPr lang="nl-NL" noProof="0" dirty="0"/>
              <a:t>De receptorlagen, dat zijn de lagen van cellen die het</a:t>
            </a:r>
            <a:r>
              <a:rPr lang="nl-NL" baseline="0" noProof="0" dirty="0"/>
              <a:t> </a:t>
            </a:r>
            <a:r>
              <a:rPr lang="nl-NL" noProof="0" dirty="0"/>
              <a:t>contact tussen buitenwereld en zenuwstelsel onderhouden, dragen</a:t>
            </a:r>
            <a:r>
              <a:rPr lang="nl-NL" baseline="0" noProof="0" dirty="0"/>
              <a:t> </a:t>
            </a:r>
            <a:r>
              <a:rPr lang="nl-NL" noProof="0" dirty="0"/>
              <a:t>zorg voor dit aspect. </a:t>
            </a:r>
          </a:p>
          <a:p>
            <a:r>
              <a:rPr lang="nl-NL" noProof="0" dirty="0"/>
              <a:t>Dit sensordeel van de sensorische systemen</a:t>
            </a:r>
            <a:r>
              <a:rPr lang="nl-NL" baseline="0" noProof="0" dirty="0"/>
              <a:t> </a:t>
            </a:r>
            <a:r>
              <a:rPr lang="nl-NL" noProof="0" dirty="0"/>
              <a:t>wordt gevolgd door wat wel het voorkantsysteem (‘front-end’) wordt genoemd.</a:t>
            </a:r>
          </a:p>
          <a:p>
            <a:endParaRPr lang="nl-NL" noProof="0" dirty="0"/>
          </a:p>
          <a:p>
            <a:r>
              <a:rPr lang="nl-NL" noProof="0" dirty="0"/>
              <a:t>Zo’n voorkantsysteem lijkt elementaire</a:t>
            </a:r>
            <a:r>
              <a:rPr lang="nl-NL" baseline="0" noProof="0" dirty="0"/>
              <a:t> </a:t>
            </a:r>
            <a:r>
              <a:rPr lang="nl-NL" noProof="0" dirty="0"/>
              <a:t>bewerkingen uit te voeren, gaat vooraf aan en is dus gemeenschappelijk</a:t>
            </a:r>
            <a:r>
              <a:rPr lang="nl-NL" baseline="0" noProof="0" dirty="0"/>
              <a:t> </a:t>
            </a:r>
            <a:r>
              <a:rPr lang="nl-NL" noProof="0" dirty="0"/>
              <a:t>voor een groot aantal, vaak parallel werkende, gespecialiseerde</a:t>
            </a:r>
            <a:r>
              <a:rPr lang="nl-NL" baseline="0" noProof="0" dirty="0"/>
              <a:t> </a:t>
            </a:r>
            <a:r>
              <a:rPr lang="nl-NL" noProof="0" dirty="0"/>
              <a:t>cortexgebiedjes. </a:t>
            </a:r>
          </a:p>
          <a:p>
            <a:r>
              <a:rPr lang="nl-NL" noProof="0" dirty="0"/>
              <a:t>De cortex of hersenschors, is heel belangrijk</a:t>
            </a:r>
            <a:r>
              <a:rPr lang="nl-NL" baseline="0" noProof="0" dirty="0"/>
              <a:t> </a:t>
            </a:r>
            <a:r>
              <a:rPr lang="nl-NL" noProof="0" dirty="0"/>
              <a:t>gebleken voor de waarneming van de buitenwereldomstandigheden</a:t>
            </a:r>
            <a:r>
              <a:rPr lang="nl-NL" baseline="0" noProof="0" dirty="0"/>
              <a:t> </a:t>
            </a:r>
            <a:r>
              <a:rPr lang="nl-NL" noProof="0" dirty="0"/>
              <a:t>waarover de voorkant, het sensorische systeem, informatie</a:t>
            </a:r>
            <a:r>
              <a:rPr lang="nl-NL" baseline="0" noProof="0" dirty="0"/>
              <a:t> </a:t>
            </a:r>
            <a:r>
              <a:rPr lang="nl-NL" noProof="0" dirty="0"/>
              <a:t>vergaart. </a:t>
            </a:r>
          </a:p>
          <a:p>
            <a:endParaRPr lang="nl-NL" noProof="0" dirty="0"/>
          </a:p>
          <a:p>
            <a:r>
              <a:rPr lang="nl-NL" noProof="0" dirty="0"/>
              <a:t>Het voorkantsysteem bepaalt natuurlijk al mede</a:t>
            </a:r>
            <a:r>
              <a:rPr lang="nl-NL" baseline="0" noProof="0" dirty="0"/>
              <a:t> </a:t>
            </a:r>
            <a:r>
              <a:rPr lang="nl-NL" noProof="0" dirty="0"/>
              <a:t>wat waarneembaar is en wat niet. </a:t>
            </a:r>
          </a:p>
          <a:p>
            <a:r>
              <a:rPr lang="nl-NL" noProof="0" dirty="0"/>
              <a:t>Het zin geven (‘waarnemen’) is</a:t>
            </a:r>
            <a:r>
              <a:rPr lang="nl-NL" baseline="0" noProof="0" dirty="0"/>
              <a:t> </a:t>
            </a:r>
            <a:r>
              <a:rPr lang="nl-NL" noProof="0" dirty="0"/>
              <a:t>daar al begonnen en het is niet goed mogelijk een principiële</a:t>
            </a:r>
            <a:r>
              <a:rPr lang="nl-NL" baseline="0" noProof="0" dirty="0"/>
              <a:t> </a:t>
            </a:r>
            <a:r>
              <a:rPr lang="nl-NL" noProof="0" dirty="0"/>
              <a:t>scheiding tussen dit voorkantsysteem en de rest van een perceptiesysteem</a:t>
            </a:r>
            <a:r>
              <a:rPr lang="nl-NL" baseline="0" noProof="0" dirty="0"/>
              <a:t> </a:t>
            </a:r>
            <a:r>
              <a:rPr lang="nl-NL" noProof="0" dirty="0"/>
              <a:t>aan te geven. </a:t>
            </a:r>
          </a:p>
          <a:p>
            <a:r>
              <a:rPr lang="nl-NL" noProof="0" dirty="0"/>
              <a:t>Het concept ‘front-end’ (voorkant) heeft</a:t>
            </a:r>
            <a:r>
              <a:rPr lang="nl-NL" baseline="0" noProof="0" dirty="0"/>
              <a:t> </a:t>
            </a:r>
            <a:r>
              <a:rPr lang="nl-NL" noProof="0" dirty="0"/>
              <a:t>dus alleen heuristische en/of anatomische waarde.</a:t>
            </a:r>
          </a:p>
        </p:txBody>
      </p:sp>
    </p:spTree>
    <p:extLst>
      <p:ext uri="{BB962C8B-B14F-4D97-AF65-F5344CB8AC3E}">
        <p14:creationId xmlns:p14="http://schemas.microsoft.com/office/powerpoint/2010/main" val="21382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noProof="0" dirty="0"/>
              <a:t>De relatie tussen zintuigelijke waarneming en gedrag is zeer complex.</a:t>
            </a:r>
          </a:p>
          <a:p>
            <a:r>
              <a:rPr lang="nl-NL" noProof="0" dirty="0"/>
              <a:t>Wat van belang is om te</a:t>
            </a:r>
            <a:r>
              <a:rPr lang="nl-NL" baseline="0" noProof="0" dirty="0"/>
              <a:t> begrijpen dat integratie (het samen komen) van zintuigelijke informatieve van verschillende modaliteiten noodzakelijk is om  zinvol en effectief te kunnen interacteren met onze omgeving.</a:t>
            </a:r>
          </a:p>
          <a:p>
            <a:r>
              <a:rPr lang="nl-NL" baseline="0" noProof="0" dirty="0"/>
              <a:t>Hiervoor zijn  zowel interne als externe prikkels van belang. </a:t>
            </a:r>
            <a:endParaRPr lang="nl-NL" noProof="0" dirty="0"/>
          </a:p>
        </p:txBody>
      </p:sp>
    </p:spTree>
    <p:extLst>
      <p:ext uri="{BB962C8B-B14F-4D97-AF65-F5344CB8AC3E}">
        <p14:creationId xmlns:p14="http://schemas.microsoft.com/office/powerpoint/2010/main" val="48904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2B757A51-5770-1C47-8574-A613115F8E10}" type="datetime1">
              <a:rPr kumimoji="0" lang="en-US"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9/25/2023</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10FDB4C4-2081-3C4E-BE82-AE56AFA4275F}" type="slidenum">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7</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 typeface="Times New Roman" charset="0"/>
              <a:buNone/>
              <a:tabLst>
                <a:tab pos="723900" algn="l"/>
                <a:tab pos="1447800" algn="l"/>
                <a:tab pos="2171700" algn="l"/>
                <a:tab pos="2895600" algn="l"/>
                <a:tab pos="3619500" algn="l"/>
              </a:tabLst>
              <a:defRPr/>
            </a:pPr>
            <a:r>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t>Lecturer: Rob van der Willigen</a:t>
            </a:r>
          </a:p>
        </p:txBody>
      </p:sp>
      <p:sp>
        <p:nvSpPr>
          <p:cNvPr id="2" name="Notes Placeholder 1"/>
          <p:cNvSpPr>
            <a:spLocks noGrp="1"/>
          </p:cNvSpPr>
          <p:nvPr>
            <p:ph type="body" idx="1"/>
          </p:nvPr>
        </p:nvSpPr>
        <p:spPr/>
        <p:txBody>
          <a:bodyPr>
            <a:normAutofit/>
          </a:bodyPr>
          <a:lstStyle/>
          <a:p>
            <a:r>
              <a:rPr lang="nl-NL" noProof="0" dirty="0"/>
              <a:t>Het</a:t>
            </a:r>
            <a:r>
              <a:rPr lang="nl-NL" baseline="0" noProof="0" dirty="0"/>
              <a:t> onderscheid tussen Perceptie &amp; Cognitie is wat arbitrair </a:t>
            </a:r>
          </a:p>
          <a:p>
            <a:endParaRPr lang="nl-NL" baseline="0" noProof="0" dirty="0"/>
          </a:p>
          <a:p>
            <a:r>
              <a:rPr lang="nl-NL" baseline="0" noProof="0" dirty="0"/>
              <a:t>Het voornaamste onderscheid tussen perceptie &amp; cognitie is dat perceptie minder beïnvloedbaar lijkt door emotionele &amp; semiotische context.</a:t>
            </a:r>
          </a:p>
          <a:p>
            <a:r>
              <a:rPr lang="nl-NL" baseline="0" noProof="0" dirty="0"/>
              <a:t>Heeft dus gevolgen voor </a:t>
            </a:r>
            <a:r>
              <a:rPr lang="en-GB" baseline="0" noProof="0" dirty="0" err="1"/>
              <a:t>afordance</a:t>
            </a:r>
            <a:r>
              <a:rPr lang="nl-NL" baseline="0" noProof="0" dirty="0"/>
              <a:t> van multimedia</a:t>
            </a:r>
          </a:p>
          <a:p>
            <a:endParaRPr lang="nl-NL" baseline="0" noProof="0" dirty="0"/>
          </a:p>
          <a:p>
            <a:r>
              <a:rPr lang="nl-NL" baseline="0" noProof="0" dirty="0"/>
              <a:t>Het onderscheid tussen Sensibilisatie en Perceptie/ Cognitie is fundamenteel</a:t>
            </a:r>
          </a:p>
          <a:p>
            <a:r>
              <a:rPr lang="nl-NL" baseline="0" noProof="0" dirty="0"/>
              <a:t>Omdat sensibilisatie geen oordelend of besluitvormend vermogen veronderstelt</a:t>
            </a:r>
          </a:p>
          <a:p>
            <a:endParaRPr lang="nl-NL" baseline="0" noProof="0" dirty="0"/>
          </a:p>
        </p:txBody>
      </p:sp>
    </p:spTree>
    <p:extLst>
      <p:ext uri="{BB962C8B-B14F-4D97-AF65-F5344CB8AC3E}">
        <p14:creationId xmlns:p14="http://schemas.microsoft.com/office/powerpoint/2010/main" val="1556423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2B757A51-5770-1C47-8574-A613115F8E10}" type="datetime1">
              <a:rPr kumimoji="0" lang="en-US"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9/25/2023</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10FDB4C4-2081-3C4E-BE82-AE56AFA4275F}" type="slidenum">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11</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 typeface="Times New Roman" charset="0"/>
              <a:buNone/>
              <a:tabLst>
                <a:tab pos="723900" algn="l"/>
                <a:tab pos="1447800" algn="l"/>
                <a:tab pos="2171700" algn="l"/>
                <a:tab pos="2895600" algn="l"/>
                <a:tab pos="3619500" algn="l"/>
              </a:tabLst>
              <a:defRPr/>
            </a:pPr>
            <a:r>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t>Lecturer: Rob van der Willigen</a:t>
            </a:r>
          </a:p>
        </p:txBody>
      </p:sp>
      <p:sp>
        <p:nvSpPr>
          <p:cNvPr id="2" name="Notes Placeholder 1"/>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1162337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Date Placeholder 10"/>
          <p:cNvSpPr>
            <a:spLocks noGrp="1"/>
          </p:cNvSpPr>
          <p:nvPr>
            <p:ph type="dt" sz="quarter"/>
          </p:nvPr>
        </p:nvSpPr>
        <p:spPr>
          <a:xfrm>
            <a:off x="3884613"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2B757A51-5770-1C47-8574-A613115F8E10}" type="datetime1">
              <a:rPr kumimoji="0" lang="en-US"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9/25/2023</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7" name="Slide Number Placeholder 11"/>
          <p:cNvSpPr>
            <a:spLocks noGrp="1"/>
          </p:cNvSpPr>
          <p:nvPr>
            <p:ph type="sldNum" sz="quarter"/>
          </p:nvPr>
        </p:nvSpPr>
        <p:spPr>
          <a:xfrm>
            <a:off x="3884613" y="8685213"/>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fld id="{10FDB4C4-2081-3C4E-BE82-AE56AFA4275F}" type="slidenum">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pPr marL="0" marR="0" lvl="0" indent="0" algn="l" defTabSz="914400" rtl="0" eaLnBrk="1" fontAlgn="auto" latinLnBrk="0" hangingPunct="1">
                <a:lnSpc>
                  <a:spcPct val="100000"/>
                </a:lnSpc>
                <a:spcBef>
                  <a:spcPts val="0"/>
                </a:spcBef>
                <a:spcAft>
                  <a:spcPts val="0"/>
                </a:spcAft>
                <a:buClrTx/>
                <a:buSzTx/>
                <a:buFontTx/>
                <a:buNone/>
                <a:tabLst>
                  <a:tab pos="723900" algn="l"/>
                  <a:tab pos="1447800" algn="l"/>
                  <a:tab pos="2171700" algn="l"/>
                  <a:tab pos="2895600" algn="l"/>
                  <a:tab pos="3619500" algn="l"/>
                </a:tabLst>
                <a:defRPr/>
              </a:pPr>
              <a:t>14</a:t>
            </a:fld>
            <a:endPar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endParaRPr>
          </a:p>
        </p:txBody>
      </p:sp>
      <p:sp>
        <p:nvSpPr>
          <p:cNvPr id="47108" name="Header Placeholder 12"/>
          <p:cNvSpPr>
            <a:spLocks noGrp="1"/>
          </p:cNvSpPr>
          <p:nvPr>
            <p:ph type="hdr" sz="quarter"/>
          </p:nvPr>
        </p:nvSpPr>
        <p:spPr>
          <a:xfrm>
            <a:off x="0" y="0"/>
            <a:ext cx="29718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a:tabLst>
                <a:tab pos="723900" algn="l"/>
                <a:tab pos="1447800" algn="l"/>
                <a:tab pos="2171700" algn="l"/>
                <a:tab pos="2895600" algn="l"/>
                <a:tab pos="3619500" algn="l"/>
              </a:tabLst>
              <a:defRPr sz="3200">
                <a:solidFill>
                  <a:srgbClr val="FFFFFF"/>
                </a:solidFill>
                <a:latin typeface="Tahoma" charset="0"/>
                <a:ea typeface="ＭＳ Ｐゴシック" charset="0"/>
                <a:cs typeface="Lucida Sans Unicode" charset="0"/>
              </a:defRPr>
            </a:lvl1pPr>
            <a:lvl2pPr marL="742950" indent="-28575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2pPr>
            <a:lvl3pPr marL="11430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3pPr>
            <a:lvl4pPr marL="16002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4pPr>
            <a:lvl5pPr marL="2057400" indent="-22860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5pPr>
            <a:lvl6pPr marL="25146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6pPr>
            <a:lvl7pPr marL="29718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7pPr>
            <a:lvl8pPr marL="34290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8pPr>
            <a:lvl9pPr marL="3886200" indent="-228600" eaLnBrk="0" fontAlgn="base" hangingPunct="0">
              <a:lnSpc>
                <a:spcPct val="93000"/>
              </a:lnSpc>
              <a:spcBef>
                <a:spcPct val="0"/>
              </a:spcBef>
              <a:spcAft>
                <a:spcPct val="0"/>
              </a:spcAft>
              <a:buClr>
                <a:srgbClr val="FFFF66"/>
              </a:buClr>
              <a:buSzPct val="100000"/>
              <a:buFont typeface="Arial" charset="0"/>
              <a:tabLst>
                <a:tab pos="723900" algn="l"/>
                <a:tab pos="1447800" algn="l"/>
                <a:tab pos="2171700" algn="l"/>
                <a:tab pos="2895600" algn="l"/>
                <a:tab pos="3619500" algn="l"/>
              </a:tabLst>
              <a:defRPr sz="3200">
                <a:solidFill>
                  <a:srgbClr val="FFFFFF"/>
                </a:solidFill>
                <a:latin typeface="Tahoma" charset="0"/>
                <a:ea typeface="Lucida Sans Unicode" charset="0"/>
                <a:cs typeface="Lucida Sans Unicode" charset="0"/>
              </a:defRPr>
            </a:lvl9pPr>
          </a:lstStyle>
          <a:p>
            <a:pPr marL="0" marR="0" lvl="0" indent="0" algn="l" defTabSz="914400" rtl="0" eaLnBrk="1" fontAlgn="auto" latinLnBrk="0" hangingPunct="1">
              <a:lnSpc>
                <a:spcPct val="100000"/>
              </a:lnSpc>
              <a:spcBef>
                <a:spcPts val="0"/>
              </a:spcBef>
              <a:spcAft>
                <a:spcPts val="0"/>
              </a:spcAft>
              <a:buClrTx/>
              <a:buSzTx/>
              <a:buFont typeface="Times New Roman" charset="0"/>
              <a:buNone/>
              <a:tabLst>
                <a:tab pos="723900" algn="l"/>
                <a:tab pos="1447800" algn="l"/>
                <a:tab pos="2171700" algn="l"/>
                <a:tab pos="2895600" algn="l"/>
                <a:tab pos="3619500" algn="l"/>
              </a:tabLst>
              <a:defRPr/>
            </a:pPr>
            <a:r>
              <a:rPr kumimoji="0" lang="en-GB" sz="1200" b="0" i="0" u="none" strike="noStrike" kern="0" cap="none" spc="0" normalizeH="0" baseline="0" noProof="0">
                <a:ln>
                  <a:noFill/>
                </a:ln>
                <a:solidFill>
                  <a:srgbClr val="000000"/>
                </a:solidFill>
                <a:effectLst/>
                <a:uLnTx/>
                <a:uFillTx/>
                <a:latin typeface="Times New Roman" charset="0"/>
                <a:ea typeface="ＭＳ Ｐゴシック" charset="0"/>
                <a:cs typeface="Lucida Sans Unicode" charset="0"/>
                <a:sym typeface="Arial"/>
                <a:rtl val="0"/>
              </a:rPr>
              <a:t>Lecturer: Rob van der Willigen</a:t>
            </a:r>
          </a:p>
        </p:txBody>
      </p:sp>
      <p:sp>
        <p:nvSpPr>
          <p:cNvPr id="2" name="Notes Placeholder 1"/>
          <p:cNvSpPr>
            <a:spLocks noGrp="1"/>
          </p:cNvSpPr>
          <p:nvPr>
            <p:ph type="body" idx="1"/>
          </p:nvPr>
        </p:nvSpPr>
        <p:spPr/>
        <p:txBody>
          <a:bodyPr>
            <a:normAutofit/>
          </a:bodyPr>
          <a:lstStyle/>
          <a:p>
            <a:endParaRPr lang="nl-NL" noProof="0" dirty="0"/>
          </a:p>
        </p:txBody>
      </p:sp>
    </p:spTree>
    <p:extLst>
      <p:ext uri="{BB962C8B-B14F-4D97-AF65-F5344CB8AC3E}">
        <p14:creationId xmlns:p14="http://schemas.microsoft.com/office/powerpoint/2010/main" val="139392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73973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2114880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a:t>add </a:t>
            </a:r>
            <a:r>
              <a:rPr lang="en-US" err="1"/>
              <a:t>slidedoc</a:t>
            </a:r>
            <a:r>
              <a:rPr lang="en-US"/>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Tree>
    <p:extLst>
      <p:ext uri="{BB962C8B-B14F-4D97-AF65-F5344CB8AC3E}">
        <p14:creationId xmlns:p14="http://schemas.microsoft.com/office/powerpoint/2010/main" val="1950409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2395232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86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pPr defTabSz="1219170"/>
            <a:fld id="{D5C8CF43-34E3-2B49-9463-1206C056640D}" type="datetimeFigureOut">
              <a:rPr lang="en-US" sz="1867" kern="0" smtClean="0">
                <a:solidFill>
                  <a:srgbClr val="000000"/>
                </a:solidFill>
                <a:cs typeface="Arial"/>
                <a:sym typeface="Arial"/>
                <a:rtl val="0"/>
              </a:rPr>
              <a:pPr defTabSz="1219170"/>
              <a:t>9/25/2023</a:t>
            </a:fld>
            <a:endParaRPr lang="en-US" sz="1867" kern="0">
              <a:solidFill>
                <a:srgbClr val="000000"/>
              </a:solidFill>
              <a:cs typeface="Arial"/>
              <a:sym typeface="Arial"/>
              <a:rtl val="0"/>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pPr defTabSz="1219170"/>
            <a:endParaRPr lang="en-US" sz="1867" kern="0">
              <a:solidFill>
                <a:srgbClr val="000000"/>
              </a:solidFill>
              <a:cs typeface="Arial"/>
              <a:sym typeface="Arial"/>
              <a:rtl val="0"/>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pPr defTabSz="1219170"/>
            <a:fld id="{C42D56C2-161A-804B-8755-F057017FBBA1}" type="slidenum">
              <a:rPr lang="en-US" kern="0" smtClean="0">
                <a:solidFill>
                  <a:srgbClr val="000000"/>
                </a:solidFill>
                <a:cs typeface="Arial"/>
                <a:sym typeface="Arial"/>
                <a:rtl val="0"/>
              </a:rPr>
              <a:pPr defTabSz="1219170"/>
              <a:t>‹#›</a:t>
            </a:fld>
            <a:endParaRPr lang="en-US" kern="0">
              <a:solidFill>
                <a:srgbClr val="000000"/>
              </a:solidFill>
              <a:cs typeface="Arial"/>
              <a:sym typeface="Arial"/>
              <a:rtl val="0"/>
            </a:endParaRPr>
          </a:p>
        </p:txBody>
      </p:sp>
    </p:spTree>
    <p:extLst>
      <p:ext uri="{BB962C8B-B14F-4D97-AF65-F5344CB8AC3E}">
        <p14:creationId xmlns:p14="http://schemas.microsoft.com/office/powerpoint/2010/main" val="20085572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609601"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6256365"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491923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609600" y="5875079"/>
            <a:ext cx="10972800" cy="692693"/>
          </a:xfrm>
          <a:prstGeom prst="rect">
            <a:avLst/>
          </a:prstGeom>
        </p:spPr>
        <p:txBody>
          <a:bodyPr lIns="91425" tIns="91425" rIns="91425" bIns="91425" anchor="t" anchorCtr="0"/>
          <a:lstStyle>
            <a:lvl1pPr algn="ctr">
              <a:spcBef>
                <a:spcPts val="480"/>
              </a:spcBef>
              <a:buSzPct val="100000"/>
              <a:buNone/>
              <a:defRPr sz="2400"/>
            </a:lvl1pPr>
          </a:lstStyle>
          <a:p>
            <a:endParaRPr/>
          </a:p>
        </p:txBody>
      </p:sp>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6579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D5C8CF43-34E3-2B49-9463-1206C056640D}" type="datetimeFigureOut">
              <a:rPr lang="en-US" smtClean="0"/>
              <a:pPr/>
              <a:t>9/25/2023</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990741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9/25/2023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155139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9/25/2023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358230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25/09/2023</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2.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25/09/2023</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600388679"/>
      </p:ext>
    </p:extLst>
  </p:cSld>
  <p:clrMap bg1="lt1" tx1="dk1" bg2="dk2" tx2="lt2" accent1="accent1" accent2="accent2" accent3="accent3" accent4="accent4" accent5="accent5" accent6="accent6" hlink="hlink" folHlink="folHlink"/>
  <p:sldLayoutIdLst>
    <p:sldLayoutId id="2147483672" r:id="rId1"/>
    <p:sldLayoutId id="2147483698" r:id="rId2"/>
    <p:sldLayoutId id="2147483699" r:id="rId3"/>
    <p:sldLayoutId id="2147483702" r:id="rId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3415241770"/>
      </p:ext>
    </p:extLst>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R-ChatGPT/ChatGPT-UITGELEGD" TargetMode="External"/><Relationship Id="rId5" Type="http://schemas.openxmlformats.org/officeDocument/2006/relationships/hyperlink" Target="https://hr.nl/ai"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7.emf"/><Relationship Id="rId1" Type="http://schemas.openxmlformats.org/officeDocument/2006/relationships/slideLayout" Target="../slideLayouts/slideLayout12.xml"/><Relationship Id="rId4" Type="http://schemas.openxmlformats.org/officeDocument/2006/relationships/image" Target="../media/image22.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hyperlink" Target="https://www.theverge.com/2023/3/15/23641683/microsoft-bing-ai-gpt-4-chatbot-available-no-waitlist" TargetMode="Externa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hyperlink" Target="https://www.bing.com/new?form=MY029I&amp;OCID=MY029I" TargetMode="Externa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9.xml.rels><?xml version="1.0" encoding="UTF-8" standalone="yes"?>
<Relationships xmlns="http://schemas.openxmlformats.org/package/2006/relationships"><Relationship Id="rId3" Type="http://schemas.openxmlformats.org/officeDocument/2006/relationships/hyperlink" Target="https://microsoft.github.io/prompt-engineering/" TargetMode="External"/><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4.jpeg"/></Relationships>
</file>

<file path=ppt/slides/_rels/slide11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26.png"/></Relationships>
</file>

<file path=ppt/slides/_rels/slide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8.emf"/><Relationship Id="rId4" Type="http://schemas.openxmlformats.org/officeDocument/2006/relationships/image" Target="../media/image127.emf"/></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oreilly.com/library/view/python-natural-language/9781787121423/6f015f49-58e9-4dd1-8045-b11e7f8bf2c8.xhtml" TargetMode="External"/><Relationship Id="rId4" Type="http://schemas.openxmlformats.org/officeDocument/2006/relationships/image" Target="../media/image129.png"/></Relationships>
</file>

<file path=ppt/slides/_rels/slide1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hyperlink" Target="https://www.oreilly.com/library/view/python-natural-language/9781787121423/6f015f49-58e9-4dd1-8045-b11e7f8bf2c8.xhtml" TargetMode="External"/><Relationship Id="rId4" Type="http://schemas.openxmlformats.org/officeDocument/2006/relationships/image" Target="../media/image13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133.png"/><Relationship Id="rId5" Type="http://schemas.openxmlformats.org/officeDocument/2006/relationships/hyperlink" Target="https://medium.com/mlearning-ai/explain-it-to-me-like-a-5-year-old-deep-sequence-modeling-introduction-to-recurrent-neural-beb2ee02bc6c" TargetMode="External"/><Relationship Id="rId4" Type="http://schemas.openxmlformats.org/officeDocument/2006/relationships/image" Target="../media/image13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hyperlink" Target="https://medium.com/@aousabdo/what-are-ai-language-models-and-how-are-they-being-used-f1bf06f8ae80" TargetMode="Externa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hyperlink" Target="https://aman.ai/primers/ai/autoregressive-vs-autoencoder-models/" TargetMode="External"/><Relationship Id="rId4" Type="http://schemas.openxmlformats.org/officeDocument/2006/relationships/image" Target="../media/image75.jpeg"/></Relationships>
</file>

<file path=ppt/slides/_rels/slide1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hyperlink" Target="https://huggingface.co/spaces/adt/models-table" TargetMode="External"/><Relationship Id="rId7" Type="http://schemas.openxmlformats.org/officeDocument/2006/relationships/hyperlink" Target="https://s10251.pcdn.co/pdf/2023-Alan-D-Thompson-AI-Bubbles-Rev-7b.pdf" TargetMode="External"/><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hyperlink" Target="https://docs.google.com/spreadsheets/d/1O5KVQW1Hx5ZAkcg8AIRjbQLQzx2wVaLl0SqUu-ir9Fs/edit#gid=1158069878" TargetMode="External"/><Relationship Id="rId5" Type="http://schemas.openxmlformats.org/officeDocument/2006/relationships/image" Target="../media/image139.png"/><Relationship Id="rId4" Type="http://schemas.openxmlformats.org/officeDocument/2006/relationships/image" Target="../media/image138.png"/></Relationships>
</file>

<file path=ppt/slides/_rels/slide1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hyperlink" Target="https://cobusgreyling.medium.com/the-large-language-model-landscape-9da7ee17710b"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jp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hyperlink" Target="https://hellofuture.orange.com/en/the-gpt-3-language-model-revolution-or-evolution/"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stackoverflow.com/questions/42786717/how-to-calculate-the-number-of-parameters-for-convolutional-neural-network" TargetMode="External"/><Relationship Id="rId5" Type="http://schemas.openxmlformats.org/officeDocument/2006/relationships/hyperlink" Target="https://doi.org/10.3390/rs12101667" TargetMode="External"/><Relationship Id="rId4" Type="http://schemas.openxmlformats.org/officeDocument/2006/relationships/image" Target="../media/image146.png"/></Relationships>
</file>

<file path=ppt/slides/_rels/slide132.xml.rels><?xml version="1.0" encoding="UTF-8" standalone="yes"?>
<Relationships xmlns="http://schemas.openxmlformats.org/package/2006/relationships"><Relationship Id="rId3" Type="http://schemas.openxmlformats.org/officeDocument/2006/relationships/hyperlink" Target="https://medium.com/@arushi.prakash307/gpt-style-models-are-unexpectedly-developing-super-powers-4df002186a75" TargetMode="External"/><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eg"/><Relationship Id="rId1" Type="http://schemas.openxmlformats.org/officeDocument/2006/relationships/slideLayout" Target="../slideLayouts/slideLayout16.xml"/><Relationship Id="rId5" Type="http://schemas.openxmlformats.org/officeDocument/2006/relationships/image" Target="../media/image151.png"/><Relationship Id="rId4" Type="http://schemas.openxmlformats.org/officeDocument/2006/relationships/hyperlink" Target="https://robfvdw.medium.com/" TargetMode="External"/></Relationships>
</file>

<file path=ppt/slides/_rels/slide135.xml.rels><?xml version="1.0" encoding="UTF-8" standalone="yes"?>
<Relationships xmlns="http://schemas.openxmlformats.org/package/2006/relationships"><Relationship Id="rId3" Type="http://schemas.openxmlformats.org/officeDocument/2006/relationships/hyperlink" Target="https://www.researchgate.net/profile/Robert-Van-Der-Willigen-2" TargetMode="External"/><Relationship Id="rId2" Type="http://schemas.openxmlformats.org/officeDocument/2006/relationships/image" Target="../media/image152.png"/><Relationship Id="rId1" Type="http://schemas.openxmlformats.org/officeDocument/2006/relationships/slideLayout" Target="../slideLayouts/slideLayout16.xml"/><Relationship Id="rId5" Type="http://schemas.openxmlformats.org/officeDocument/2006/relationships/image" Target="../media/image149.jpeg"/><Relationship Id="rId4" Type="http://schemas.openxmlformats.org/officeDocument/2006/relationships/image" Target="../media/image153.png"/></Relationships>
</file>

<file path=ppt/slides/_rels/slide13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54.png"/><Relationship Id="rId1" Type="http://schemas.openxmlformats.org/officeDocument/2006/relationships/slideLayout" Target="../slideLayouts/slideLayout16.xml"/><Relationship Id="rId5" Type="http://schemas.openxmlformats.org/officeDocument/2006/relationships/image" Target="../media/image155.png"/><Relationship Id="rId4" Type="http://schemas.openxmlformats.org/officeDocument/2006/relationships/hyperlink" Target="https://github.com/robvdw?tab=repositori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valle-demo.github.io/" TargetMode="External"/><Relationship Id="rId7" Type="http://schemas.openxmlformats.org/officeDocument/2006/relationships/image" Target="../media/image26.png"/><Relationship Id="rId2" Type="http://schemas.openxmlformats.org/officeDocument/2006/relationships/hyperlink" Target="http://dx.doi.org/10.13140/RG.2.2.16487.98724" TargetMode="External"/><Relationship Id="rId1" Type="http://schemas.openxmlformats.org/officeDocument/2006/relationships/slideLayout" Target="../slideLayouts/slideLayout1.xml"/><Relationship Id="rId6" Type="http://schemas.openxmlformats.org/officeDocument/2006/relationships/hyperlink" Target="https://robfvdw.medium.com/the-world-wide-web-ai-safari-b2e4f7f90647" TargetMode="External"/><Relationship Id="rId5" Type="http://schemas.openxmlformats.org/officeDocument/2006/relationships/hyperlink" Target="https://doi.org/10.1609/aimag.v37i1.2643" TargetMode="Externa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www.researchgate.net/publication/359424818_Designing_Neural_Networks_Through_Sensory_Ecology_Biology_to_the_rescue_of_AI_Produced_by_Living-Lab_AiRA_Hub_voor_Data_Responsible_AI_Hogeschool_Rotterdam_Lunch-Lezing_Creating-010_FEB_2022"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12.xml"/><Relationship Id="rId4" Type="http://schemas.openxmlformats.org/officeDocument/2006/relationships/image" Target="../media/image36.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2.xml"/><Relationship Id="rId5" Type="http://schemas.openxmlformats.org/officeDocument/2006/relationships/image" Target="../media/image41.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8" Type="http://schemas.openxmlformats.org/officeDocument/2006/relationships/hyperlink" Target="https://pdfs.semanticscholar.org/0629/51ac18d311efbfb4a019b1b5c513f1208de5.pdf" TargetMode="External"/><Relationship Id="rId3" Type="http://schemas.openxmlformats.org/officeDocument/2006/relationships/image" Target="../media/image1.jpeg"/><Relationship Id="rId7"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4.tiff"/><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hyperlink" Target="https://doi.org/10.48550/arXiv.2210.07321"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hyperlink" Target="https://medium.com/@yulemoon/an-in-depth-look-at-the-transformer-based-models-22e5f5d17b6b"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doi.org/10.1609/aimag.v37i1.2643" TargetMode="External"/><Relationship Id="rId5" Type="http://schemas.openxmlformats.org/officeDocument/2006/relationships/hyperlink" Target="https://robfvdw.medium.com/the-world-wide-web-ai-safari-b2e4f7f90647" TargetMode="External"/><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hyperlink" Target="https://thebabar.medium.com/essential-guide-to-foundation-models-and-large-language-models-27dab58f7404" TargetMode="Externa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doi.org/10.1007/978-3-030-04497-8_14" TargetMode="External"/><Relationship Id="rId4" Type="http://schemas.openxmlformats.org/officeDocument/2006/relationships/image" Target="../media/image59.emf"/></Relationships>
</file>

<file path=ppt/slides/_rels/slide36.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60.emf"/><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63.emf"/><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hyperlink" Target="https://ieeexplore.ieee.org/document/10125121" TargetMode="External"/><Relationship Id="rId2" Type="http://schemas.openxmlformats.org/officeDocument/2006/relationships/image" Target="../media/image64.emf"/><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platform.openai.com/tokenizer" TargetMode="External"/><Relationship Id="rId1" Type="http://schemas.openxmlformats.org/officeDocument/2006/relationships/slideLayout" Target="../slideLayouts/slideLayout6.xml"/><Relationship Id="rId6" Type="http://schemas.openxmlformats.org/officeDocument/2006/relationships/hyperlink" Target="https://github.com/HR-ChatGPT/ChatGPT-UITGELEGD#v1g" TargetMode="External"/><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medium.com/@hari4om/word-embedding-d816f643140" TargetMode="Externa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medium.com/@aousabdo/what-are-ai-language-models-and-how-are-they-being-used-f1bf06f8ae80" TargetMode="Externa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hyperlink" Target="https://aman.ai/primers/ai/autoregressive-vs-autoencoder-models/" TargetMode="External"/><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lena-voita.github.io/nlp_course/language_modeling.html" TargetMode="External"/><Relationship Id="rId3" Type="http://schemas.openxmlformats.org/officeDocument/2006/relationships/image" Target="../media/image72.png"/><Relationship Id="rId7" Type="http://schemas.openxmlformats.org/officeDocument/2006/relationships/image" Target="../media/image79.emf"/><Relationship Id="rId2" Type="http://schemas.openxmlformats.org/officeDocument/2006/relationships/hyperlink" Target="https://medium.com/@aousabdo/what-are-ai-language-models-and-how-are-they-being-used-f1bf06f8ae80" TargetMode="Externa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hyperlink" Target="https://jalammar.github.io/how-gpt3-works-visualizations-animations/" TargetMode="External"/><Relationship Id="rId4" Type="http://schemas.openxmlformats.org/officeDocument/2006/relationships/image" Target="../media/image77.gif"/><Relationship Id="rId9"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github.com/openai/openai-cookbook" TargetMode="External"/><Relationship Id="rId13" Type="http://schemas.openxmlformats.org/officeDocument/2006/relationships/hyperlink" Target="https://drive.google.com/file/d/1UOfN0iB_A0rEGYc2CbYnpIF44FupQn2I/view" TargetMode="External"/><Relationship Id="rId18" Type="http://schemas.openxmlformats.org/officeDocument/2006/relationships/hyperlink" Target="https://cookbook.openai.com/" TargetMode="External"/><Relationship Id="rId3" Type="http://schemas.openxmlformats.org/officeDocument/2006/relationships/hyperlink" Target="https://github.com/HR-ChatGPT/ChatGPT-UITGELEGD#15-prompt-pattern-engineering-voorbeelden" TargetMode="External"/><Relationship Id="rId21" Type="http://schemas.openxmlformats.org/officeDocument/2006/relationships/hyperlink" Target="https://promptperfect.jina.ai/" TargetMode="External"/><Relationship Id="rId7" Type="http://schemas.openxmlformats.org/officeDocument/2006/relationships/hyperlink" Target="https://github.com/cedrickchee/chatgpt-universe" TargetMode="External"/><Relationship Id="rId12" Type="http://schemas.openxmlformats.org/officeDocument/2006/relationships/hyperlink" Target="https://docs.google.com/spreadsheets/d/1EuciDyKqFg2CIoQS89tF238oGtJq8a4mRx8kV9eA1Lc/edit#gid=2011839893" TargetMode="External"/><Relationship Id="rId17" Type="http://schemas.openxmlformats.org/officeDocument/2006/relationships/hyperlink" Target="https://bgr.com/tech/this-free-app-helps-you-find-tons-of-useful-chatgpt-prompts/" TargetMode="External"/><Relationship Id="rId2" Type="http://schemas.openxmlformats.org/officeDocument/2006/relationships/image" Target="../media/image83.png"/><Relationship Id="rId16" Type="http://schemas.openxmlformats.org/officeDocument/2006/relationships/hyperlink" Target="https://www.allabtai.com/category/prompt-engineering/" TargetMode="External"/><Relationship Id="rId20" Type="http://schemas.openxmlformats.org/officeDocument/2006/relationships/hyperlink" Target="https://lilianweng.github.io/posts/2023-03-15-prompt-engineering/" TargetMode="External"/><Relationship Id="rId1" Type="http://schemas.openxmlformats.org/officeDocument/2006/relationships/slideLayout" Target="../slideLayouts/slideLayout2.xml"/><Relationship Id="rId6" Type="http://schemas.openxmlformats.org/officeDocument/2006/relationships/hyperlink" Target="https://github.com/f/awesome-ChatGPT-prompts" TargetMode="External"/><Relationship Id="rId11" Type="http://schemas.openxmlformats.org/officeDocument/2006/relationships/hyperlink" Target="https://flowgpt.com/" TargetMode="External"/><Relationship Id="rId5" Type="http://schemas.openxmlformats.org/officeDocument/2006/relationships/hyperlink" Target="https://docs.cohere.ai/docs/prompt-engineering" TargetMode="External"/><Relationship Id="rId15" Type="http://schemas.openxmlformats.org/officeDocument/2006/relationships/hyperlink" Target="https://jagve.medium.com/5-incredible-uses-for-chatgpt-for-students-67242c708ead" TargetMode="External"/><Relationship Id="rId23" Type="http://schemas.openxmlformats.org/officeDocument/2006/relationships/hyperlink" Target="https://github.com/EgoAlpha/prompt-in-context-learning/blob/main/PaperList/ChainofThoughtList.md" TargetMode="External"/><Relationship Id="rId10" Type="http://schemas.openxmlformats.org/officeDocument/2006/relationships/hyperlink" Target="https://github.com/Clyde013/Paraphrase-OPT/blob/main/REPORT.md" TargetMode="External"/><Relationship Id="rId19" Type="http://schemas.openxmlformats.org/officeDocument/2006/relationships/hyperlink" Target="https://langchain.readthedocs.io/en/latest/" TargetMode="External"/><Relationship Id="rId4" Type="http://schemas.openxmlformats.org/officeDocument/2006/relationships/hyperlink" Target="https://github.com/dair-ai/Prompt-Engineering-Guide" TargetMode="External"/><Relationship Id="rId9" Type="http://schemas.openxmlformats.org/officeDocument/2006/relationships/hyperlink" Target="https://prompt.vizhub.ai/" TargetMode="External"/><Relationship Id="rId14" Type="http://schemas.openxmlformats.org/officeDocument/2006/relationships/hyperlink" Target="https://www.learnersedge.com/blog/50-chat-gpt-prompts-for-teachers" TargetMode="External"/><Relationship Id="rId22" Type="http://schemas.openxmlformats.org/officeDocument/2006/relationships/hyperlink" Target="https://github.com/microsoft/semantic-kerne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hyperlink" Target="https://platform.openai.com/docs/guides/completion/introduction"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platform.openai.com/playground?mode=chat&amp;model=gpt-4-0314" TargetMode="Externa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generative.ink/posts/methods-of-prompt-programmin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generative.ink/posts/methods-of-prompt-programming/"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3" Type="http://schemas.openxmlformats.org/officeDocument/2006/relationships/hyperlink" Target="https://arxiv.org/pdf/2201.11903" TargetMode="External"/><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rxiv.org/abs/2308.06834" TargetMode="External"/><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rxiv.org/abs/2308.06834" TargetMode="Externa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rxiv.org/abs/2308.06834" TargetMode="External"/><Relationship Id="rId1" Type="http://schemas.openxmlformats.org/officeDocument/2006/relationships/slideLayout" Target="../slideLayouts/slideLayout2.xml"/><Relationship Id="rId4" Type="http://schemas.openxmlformats.org/officeDocument/2006/relationships/image" Target="../media/image96.emf"/></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rxiv.org/abs/2308.06834" TargetMode="Externa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rxiv.org/abs/2308.06834" TargetMode="External"/><Relationship Id="rId1" Type="http://schemas.openxmlformats.org/officeDocument/2006/relationships/slideLayout" Target="../slideLayouts/slideLayout2.xml"/><Relationship Id="rId4" Type="http://schemas.openxmlformats.org/officeDocument/2006/relationships/image" Target="../media/image97.emf"/></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rxiv.org/abs/2308.06834" TargetMode="Externa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88.xml.rels><?xml version="1.0" encoding="UTF-8" standalone="yes"?>
<Relationships xmlns="http://schemas.openxmlformats.org/package/2006/relationships"><Relationship Id="rId2" Type="http://schemas.openxmlformats.org/officeDocument/2006/relationships/hyperlink" Target="https://en.wikipedia.org/wiki/SAT" TargetMode="Externa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arxiv.org/pdf/2102.07350.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2.xml"/><Relationship Id="rId5" Type="http://schemas.openxmlformats.org/officeDocument/2006/relationships/image" Target="../media/image20.emf"/><Relationship Id="rId4" Type="http://schemas.openxmlformats.org/officeDocument/2006/relationships/image" Target="../media/image19.emf"/></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hyperlink" Target="https://arxiv.org/pdf/2304.11490"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emf"/><Relationship Id="rId1" Type="http://schemas.openxmlformats.org/officeDocument/2006/relationships/slideLayout" Target="../slideLayouts/slideLayout2.xml"/><Relationship Id="rId4" Type="http://schemas.openxmlformats.org/officeDocument/2006/relationships/hyperlink" Target="https://arxiv.org/pdf/2303.06074"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hyperlink" Target="https://www.linkedin.com/pulse/prompt-chain-of-thought-prompting-unlocking-reasoning-reuven-cohen"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671" y="-28069"/>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3129365" y="1076954"/>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Digital Humans</a:t>
            </a:r>
            <a:endParaRPr lang="en-US" sz="40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11" name="object 5">
            <a:extLst>
              <a:ext uri="{FF2B5EF4-FFF2-40B4-BE49-F238E27FC236}">
                <a16:creationId xmlns:a16="http://schemas.microsoft.com/office/drawing/2014/main" id="{FA0B4F31-DD84-46B1-AF5E-F3EEF4B3B3C0}"/>
              </a:ext>
            </a:extLst>
          </p:cNvPr>
          <p:cNvSpPr txBox="1">
            <a:spLocks/>
          </p:cNvSpPr>
          <p:nvPr/>
        </p:nvSpPr>
        <p:spPr>
          <a:xfrm>
            <a:off x="4071313" y="2406563"/>
            <a:ext cx="4759300" cy="2330125"/>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“Conversational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Agents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&amp;</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Prompt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Engineering”</a:t>
            </a:r>
          </a:p>
        </p:txBody>
      </p:sp>
      <p:sp>
        <p:nvSpPr>
          <p:cNvPr id="8" name="Subtitle 2">
            <a:extLst>
              <a:ext uri="{FF2B5EF4-FFF2-40B4-BE49-F238E27FC236}">
                <a16:creationId xmlns:a16="http://schemas.microsoft.com/office/drawing/2014/main" id="{E25B652B-9235-2343-B93F-585C33984404}"/>
              </a:ext>
            </a:extLst>
          </p:cNvPr>
          <p:cNvSpPr txBox="1">
            <a:spLocks/>
          </p:cNvSpPr>
          <p:nvPr/>
        </p:nvSpPr>
        <p:spPr>
          <a:xfrm>
            <a:off x="10311074" y="6306720"/>
            <a:ext cx="1532972" cy="39279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hlinkClick r:id="rId5"/>
              </a:rPr>
              <a:t>hr.nl/ai</a:t>
            </a:r>
            <a:endPar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endParaRPr kumimoji="0" lang="nl-NL" sz="22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10" name="Picture 4">
            <a:hlinkClick r:id="rId6"/>
            <a:extLst>
              <a:ext uri="{FF2B5EF4-FFF2-40B4-BE49-F238E27FC236}">
                <a16:creationId xmlns:a16="http://schemas.microsoft.com/office/drawing/2014/main" id="{151C03E5-7824-2969-7FC7-4D3F54290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428" y="4883527"/>
            <a:ext cx="1366263" cy="136626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5">
            <a:extLst>
              <a:ext uri="{FF2B5EF4-FFF2-40B4-BE49-F238E27FC236}">
                <a16:creationId xmlns:a16="http://schemas.microsoft.com/office/drawing/2014/main" id="{C7454B00-DC2E-E409-5E22-645778509EE1}"/>
              </a:ext>
            </a:extLst>
          </p:cNvPr>
          <p:cNvSpPr txBox="1">
            <a:spLocks/>
          </p:cNvSpPr>
          <p:nvPr/>
        </p:nvSpPr>
        <p:spPr>
          <a:xfrm>
            <a:off x="431309" y="5566658"/>
            <a:ext cx="2376286"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rPr>
              <a:t>Les 02</a:t>
            </a:r>
            <a:endParaRPr lang="en-US" sz="4000"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6" name="Picture 5">
            <a:extLst>
              <a:ext uri="{FF2B5EF4-FFF2-40B4-BE49-F238E27FC236}">
                <a16:creationId xmlns:a16="http://schemas.microsoft.com/office/drawing/2014/main" id="{6410E258-83A5-2533-7366-900B1C6FFAC4}"/>
              </a:ext>
            </a:extLst>
          </p:cNvPr>
          <p:cNvPicPr>
            <a:picLocks noChangeAspect="1"/>
          </p:cNvPicPr>
          <p:nvPr/>
        </p:nvPicPr>
        <p:blipFill>
          <a:blip r:embed="rId8"/>
          <a:stretch>
            <a:fillRect/>
          </a:stretch>
        </p:blipFill>
        <p:spPr>
          <a:xfrm>
            <a:off x="198581" y="271607"/>
            <a:ext cx="2692401" cy="2680875"/>
          </a:xfrm>
          <a:prstGeom prst="rect">
            <a:avLst/>
          </a:prstGeom>
        </p:spPr>
      </p:pic>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B70E7-8B31-EECC-4C63-A3256D503DA2}"/>
              </a:ext>
            </a:extLst>
          </p:cNvPr>
          <p:cNvPicPr>
            <a:picLocks noChangeAspect="1"/>
          </p:cNvPicPr>
          <p:nvPr/>
        </p:nvPicPr>
        <p:blipFill>
          <a:blip r:embed="rId2"/>
          <a:stretch>
            <a:fillRect/>
          </a:stretch>
        </p:blipFill>
        <p:spPr>
          <a:xfrm>
            <a:off x="311646" y="332509"/>
            <a:ext cx="2160746" cy="2900218"/>
          </a:xfrm>
          <a:prstGeom prst="rect">
            <a:avLst/>
          </a:prstGeom>
        </p:spPr>
      </p:pic>
      <p:pic>
        <p:nvPicPr>
          <p:cNvPr id="5" name="Picture 4">
            <a:extLst>
              <a:ext uri="{FF2B5EF4-FFF2-40B4-BE49-F238E27FC236}">
                <a16:creationId xmlns:a16="http://schemas.microsoft.com/office/drawing/2014/main" id="{E2240C8A-9446-7150-56B3-EB9F23B8EF77}"/>
              </a:ext>
            </a:extLst>
          </p:cNvPr>
          <p:cNvPicPr>
            <a:picLocks noChangeAspect="1"/>
          </p:cNvPicPr>
          <p:nvPr/>
        </p:nvPicPr>
        <p:blipFill>
          <a:blip r:embed="rId3"/>
          <a:stretch>
            <a:fillRect/>
          </a:stretch>
        </p:blipFill>
        <p:spPr>
          <a:xfrm>
            <a:off x="2674042" y="631951"/>
            <a:ext cx="4137660" cy="5704936"/>
          </a:xfrm>
          <a:prstGeom prst="rect">
            <a:avLst/>
          </a:prstGeom>
        </p:spPr>
      </p:pic>
      <p:pic>
        <p:nvPicPr>
          <p:cNvPr id="6" name="Picture 5">
            <a:extLst>
              <a:ext uri="{FF2B5EF4-FFF2-40B4-BE49-F238E27FC236}">
                <a16:creationId xmlns:a16="http://schemas.microsoft.com/office/drawing/2014/main" id="{6CA3A648-82F9-A836-692F-BF3E31E02B03}"/>
              </a:ext>
            </a:extLst>
          </p:cNvPr>
          <p:cNvPicPr>
            <a:picLocks noChangeAspect="1"/>
          </p:cNvPicPr>
          <p:nvPr/>
        </p:nvPicPr>
        <p:blipFill>
          <a:blip r:embed="rId4"/>
          <a:stretch>
            <a:fillRect/>
          </a:stretch>
        </p:blipFill>
        <p:spPr>
          <a:xfrm>
            <a:off x="7326515" y="675431"/>
            <a:ext cx="4069080" cy="5802702"/>
          </a:xfrm>
          <a:prstGeom prst="rect">
            <a:avLst/>
          </a:prstGeom>
        </p:spPr>
      </p:pic>
    </p:spTree>
    <p:extLst>
      <p:ext uri="{BB962C8B-B14F-4D97-AF65-F5344CB8AC3E}">
        <p14:creationId xmlns:p14="http://schemas.microsoft.com/office/powerpoint/2010/main" val="10220863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85860" y="1034534"/>
            <a:ext cx="10401836" cy="3970318"/>
          </a:xfrm>
          <a:prstGeom prst="rect">
            <a:avLst/>
          </a:prstGeom>
          <a:noFill/>
        </p:spPr>
        <p:txBody>
          <a:bodyPr wrap="square">
            <a:spAutoFit/>
          </a:bodyPr>
          <a:lstStyle/>
          <a:p>
            <a:r>
              <a:rPr lang="nl-NL" sz="900" dirty="0">
                <a:latin typeface="Courier New" panose="02070309020205020404" pitchFamily="49" charset="0"/>
              </a:rPr>
              <a:t>Je bent een beslissingstutor. </a:t>
            </a:r>
          </a:p>
          <a:p>
            <a:endParaRPr lang="nl-NL" sz="900" dirty="0">
              <a:latin typeface="Courier New" panose="02070309020205020404" pitchFamily="49" charset="0"/>
            </a:endParaRPr>
          </a:p>
          <a:p>
            <a:r>
              <a:rPr lang="nl-NL" sz="900" dirty="0">
                <a:latin typeface="Courier New" panose="02070309020205020404" pitchFamily="49" charset="0"/>
              </a:rPr>
              <a:t>Het is uw taak om tot een beslissing te komen door één voor één een reeks vragen te stellen </a:t>
            </a:r>
          </a:p>
          <a:p>
            <a:r>
              <a:rPr lang="nl-NL" sz="900" dirty="0">
                <a:latin typeface="Courier New" panose="02070309020205020404" pitchFamily="49" charset="0"/>
              </a:rPr>
              <a:t>en op basis van de verstrekte informatie tot een redelijke, logisch beredeneerde beslissing te komen.</a:t>
            </a:r>
          </a:p>
          <a:p>
            <a:endParaRPr lang="nl-NL" sz="900" dirty="0">
              <a:latin typeface="Courier New" panose="02070309020205020404" pitchFamily="49" charset="0"/>
            </a:endParaRPr>
          </a:p>
          <a:p>
            <a:r>
              <a:rPr lang="nl-NL" sz="900" dirty="0">
                <a:latin typeface="Courier New" panose="02070309020205020404" pitchFamily="49" charset="0"/>
              </a:rPr>
              <a:t>U gebruikt het hieronder gespecificeerde sjabloon om de reeks vragen te formuleren.</a:t>
            </a:r>
          </a:p>
          <a:p>
            <a:endParaRPr lang="nl-NL" sz="900" dirty="0">
              <a:latin typeface="Courier New" panose="02070309020205020404" pitchFamily="49" charset="0"/>
            </a:endParaRPr>
          </a:p>
          <a:p>
            <a:r>
              <a:rPr lang="nl-NL" sz="900" dirty="0">
                <a:latin typeface="Courier New" panose="02070309020205020404" pitchFamily="49" charset="0"/>
              </a:rPr>
              <a:t>Sjabloon: </a:t>
            </a:r>
          </a:p>
          <a:p>
            <a:r>
              <a:rPr lang="nl-NL" sz="900" dirty="0">
                <a:latin typeface="Courier New" panose="02070309020205020404" pitchFamily="49" charset="0"/>
              </a:rPr>
              <a:t>[Probleem/Scenario/Vraag]: [Geef een korte beschrijving van het probleem, het scenario of de vraag].</a:t>
            </a:r>
          </a:p>
          <a:p>
            <a:endParaRPr lang="nl-NL" sz="900" dirty="0">
              <a:latin typeface="Courier New" panose="02070309020205020404" pitchFamily="49" charset="0"/>
            </a:endParaRPr>
          </a:p>
          <a:p>
            <a:r>
              <a:rPr lang="nl-NL" sz="900" dirty="0">
                <a:latin typeface="Courier New" panose="02070309020205020404" pitchFamily="49" charset="0"/>
              </a:rPr>
              <a:t>Denkketen:</a:t>
            </a:r>
          </a:p>
          <a:p>
            <a:r>
              <a:rPr lang="nl-NL" sz="900" dirty="0">
                <a:latin typeface="Courier New" panose="02070309020205020404" pitchFamily="49" charset="0"/>
              </a:rPr>
              <a:t>[Stap 1]: Identificeer het [belangrijkste element/variabele] in het [probleem/scenario/vraag].</a:t>
            </a:r>
          </a:p>
          <a:p>
            <a:endParaRPr lang="nl-NL" sz="900" dirty="0">
              <a:latin typeface="Courier New" panose="02070309020205020404" pitchFamily="49" charset="0"/>
            </a:endParaRPr>
          </a:p>
          <a:p>
            <a:r>
              <a:rPr lang="nl-NL" sz="900" dirty="0">
                <a:latin typeface="Courier New" panose="02070309020205020404" pitchFamily="49" charset="0"/>
              </a:rPr>
              <a:t>[Stap 2]: Begrijp de [relatie/verbinding] tussen [element A] en [element B].</a:t>
            </a:r>
          </a:p>
          <a:p>
            <a:endParaRPr lang="nl-NL" sz="900" dirty="0">
              <a:latin typeface="Courier New" panose="02070309020205020404" pitchFamily="49" charset="0"/>
            </a:endParaRPr>
          </a:p>
          <a:p>
            <a:r>
              <a:rPr lang="nl-NL" sz="900" dirty="0">
                <a:latin typeface="Courier New" panose="02070309020205020404" pitchFamily="49" charset="0"/>
              </a:rPr>
              <a:t>[Stap 3]: [Analyseer/Evalueer/Bedenk] de [context/implicatie] van de [relatie/verbinding] tussen [element A] en [element B].</a:t>
            </a:r>
          </a:p>
          <a:p>
            <a:endParaRPr lang="nl-NL" sz="900" dirty="0">
              <a:latin typeface="Courier New" panose="02070309020205020404" pitchFamily="49" charset="0"/>
            </a:endParaRPr>
          </a:p>
          <a:p>
            <a:r>
              <a:rPr lang="nl-NL" sz="900" dirty="0">
                <a:latin typeface="Courier New" panose="02070309020205020404" pitchFamily="49" charset="0"/>
              </a:rPr>
              <a:t>[Stap 4]: [Concludeer/Bepaal] de [uitkomst/oplossing] op basis van de [analyse/evaluatie/overweging] van [element A], [element B] en </a:t>
            </a:r>
          </a:p>
          <a:p>
            <a:r>
              <a:rPr lang="nl-NL" sz="900" dirty="0">
                <a:latin typeface="Courier New" panose="02070309020205020404" pitchFamily="49" charset="0"/>
              </a:rPr>
              <a:t>          hun [relatie/verbinding].[Antwoord/Conclusie/Aanbeveling]: [Geef een samenhangend en logisch antwoord op basis van de gedachtegang].</a:t>
            </a:r>
          </a:p>
          <a:p>
            <a:endParaRPr lang="nl-NL" sz="900" dirty="0">
              <a:latin typeface="Courier New" panose="02070309020205020404" pitchFamily="49" charset="0"/>
            </a:endParaRPr>
          </a:p>
          <a:p>
            <a:r>
              <a:rPr lang="nl-NL" sz="900" dirty="0">
                <a:latin typeface="Courier New" panose="02070309020205020404" pitchFamily="49" charset="0"/>
              </a:rPr>
              <a:t>Je leidt de gebruiker één voor één door een reeks vragen. </a:t>
            </a:r>
          </a:p>
          <a:p>
            <a:endParaRPr lang="nl-NL" sz="900" dirty="0">
              <a:latin typeface="Courier New" panose="02070309020205020404" pitchFamily="49" charset="0"/>
            </a:endParaRPr>
          </a:p>
          <a:p>
            <a:r>
              <a:rPr lang="nl-NL" sz="900" dirty="0">
                <a:latin typeface="Courier New" panose="02070309020205020404" pitchFamily="49" charset="0"/>
              </a:rPr>
              <a:t>De eerste vraag is breed, en de volgende vragen worden steeds specifieker die uiteindelijk uitmonden in een heldere conclusie. </a:t>
            </a:r>
          </a:p>
          <a:p>
            <a:endParaRPr lang="nl-NL" sz="900" dirty="0">
              <a:latin typeface="Courier New" panose="02070309020205020404" pitchFamily="49" charset="0"/>
            </a:endParaRPr>
          </a:p>
          <a:p>
            <a:r>
              <a:rPr lang="nl-NL" sz="900" dirty="0">
                <a:latin typeface="Courier New" panose="02070309020205020404" pitchFamily="49" charset="0"/>
              </a:rPr>
              <a:t>Begin met uzelf voor te stellen en formuleer alleen de eerste vraag (stap 1) als volgt: </a:t>
            </a:r>
          </a:p>
          <a:p>
            <a:endParaRPr lang="nl-NL" sz="900" dirty="0">
              <a:latin typeface="Courier New" panose="02070309020205020404" pitchFamily="49" charset="0"/>
            </a:endParaRPr>
          </a:p>
          <a:p>
            <a:r>
              <a:rPr lang="nl-NL" sz="900" dirty="0">
                <a:latin typeface="Courier New" panose="02070309020205020404" pitchFamily="49" charset="0"/>
              </a:rPr>
              <a:t>Welke beslissing wilt u vandaag nemen?</a:t>
            </a:r>
          </a:p>
          <a:p>
            <a:endParaRPr lang="nl-NL" sz="900" dirty="0"/>
          </a:p>
        </p:txBody>
      </p:sp>
    </p:spTree>
    <p:extLst>
      <p:ext uri="{BB962C8B-B14F-4D97-AF65-F5344CB8AC3E}">
        <p14:creationId xmlns:p14="http://schemas.microsoft.com/office/powerpoint/2010/main" val="4240012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210356" y="335845"/>
            <a:ext cx="10401836" cy="6186309"/>
          </a:xfrm>
          <a:prstGeom prst="rect">
            <a:avLst/>
          </a:prstGeom>
          <a:noFill/>
        </p:spPr>
        <p:txBody>
          <a:bodyPr wrap="square">
            <a:spAutoFit/>
          </a:bodyPr>
          <a:lstStyle/>
          <a:p>
            <a:r>
              <a:rPr lang="nl-NL" sz="900" dirty="0">
                <a:latin typeface="Courier New" panose="02070309020205020404" pitchFamily="49" charset="0"/>
              </a:rPr>
              <a:t>Ik bestuur een auto en rijd te hard. Ik kan een botsing niet vermijden. Of ik ga naar links en raak een boom, of ik ga naar rechts en dood 3 kinderen. Wat moet ik doen?</a:t>
            </a:r>
          </a:p>
          <a:p>
            <a:endParaRPr lang="nl-NL" sz="900" dirty="0">
              <a:latin typeface="Courier New" panose="02070309020205020404" pitchFamily="49" charset="0"/>
            </a:endParaRPr>
          </a:p>
          <a:p>
            <a:r>
              <a:rPr lang="nl-NL" sz="900" dirty="0">
                <a:latin typeface="Courier New" panose="02070309020205020404" pitchFamily="49" charset="0"/>
              </a:rPr>
              <a:t>ChatGPT</a:t>
            </a:r>
          </a:p>
          <a:p>
            <a:r>
              <a:rPr lang="nl-NL" sz="900" dirty="0">
                <a:latin typeface="Courier New" panose="02070309020205020404" pitchFamily="49" charset="0"/>
              </a:rPr>
              <a:t>Probleem/Scenario/Vraag: U rijdt te hard en kunt een botsing niet vermijden. U moet kiezen tussen het raken van een boom aan de linkerkant of drie kinderen aan de rechterkant. Wat moet u doen?</a:t>
            </a:r>
          </a:p>
          <a:p>
            <a:endParaRPr lang="nl-NL" sz="900" dirty="0">
              <a:latin typeface="Courier New" panose="02070309020205020404" pitchFamily="49" charset="0"/>
            </a:endParaRPr>
          </a:p>
          <a:p>
            <a:r>
              <a:rPr lang="nl-NL" sz="900" dirty="0">
                <a:latin typeface="Courier New" panose="02070309020205020404" pitchFamily="49" charset="0"/>
              </a:rPr>
              <a:t>Stap 1: Identificeer de belangrijkste elementen in het probleem.</a:t>
            </a:r>
          </a:p>
          <a:p>
            <a:r>
              <a:rPr lang="nl-NL" sz="900" dirty="0">
                <a:latin typeface="Courier New" panose="02070309020205020404" pitchFamily="49" charset="0"/>
              </a:rPr>
              <a:t>Wat zijn de belangrijkste elementen in dit scenario die relevant zijn voor het nemen van een beslissing?</a:t>
            </a:r>
          </a:p>
          <a:p>
            <a:endParaRPr lang="nl-NL" sz="900" dirty="0">
              <a:latin typeface="Courier New" panose="02070309020205020404" pitchFamily="49" charset="0"/>
            </a:endParaRPr>
          </a:p>
          <a:p>
            <a:r>
              <a:rPr lang="nl-NL" sz="900" dirty="0">
                <a:latin typeface="Courier New" panose="02070309020205020404" pitchFamily="49" charset="0"/>
              </a:rPr>
              <a:t>User</a:t>
            </a:r>
          </a:p>
          <a:p>
            <a:r>
              <a:rPr lang="nl-NL" sz="900" dirty="0">
                <a:latin typeface="Courier New" panose="02070309020205020404" pitchFamily="49" charset="0"/>
              </a:rPr>
              <a:t>Het aantal en type slachtoffers.</a:t>
            </a:r>
          </a:p>
          <a:p>
            <a:r>
              <a:rPr lang="nl-NL" sz="900" dirty="0">
                <a:latin typeface="Courier New" panose="02070309020205020404" pitchFamily="49" charset="0"/>
              </a:rPr>
              <a:t>ChatGPT</a:t>
            </a:r>
          </a:p>
          <a:p>
            <a:r>
              <a:rPr lang="nl-NL" sz="900" dirty="0">
                <a:latin typeface="Courier New" panose="02070309020205020404" pitchFamily="49" charset="0"/>
              </a:rPr>
              <a:t>Stap 2: Begrijp de relatie/verbinding tussen de elementen.</a:t>
            </a:r>
          </a:p>
          <a:p>
            <a:r>
              <a:rPr lang="nl-NL" sz="900" dirty="0">
                <a:latin typeface="Courier New" panose="02070309020205020404" pitchFamily="49" charset="0"/>
              </a:rPr>
              <a:t>Wat is de relatie tussen het aantal en type slachtoffers en de keuze om tegen een boom of tegen de kinderen te rijden?</a:t>
            </a:r>
          </a:p>
          <a:p>
            <a:endParaRPr lang="nl-NL" sz="900" dirty="0">
              <a:latin typeface="Courier New" panose="02070309020205020404" pitchFamily="49" charset="0"/>
            </a:endParaRPr>
          </a:p>
          <a:p>
            <a:r>
              <a:rPr lang="nl-NL" sz="900" dirty="0">
                <a:latin typeface="Courier New" panose="02070309020205020404" pitchFamily="49" charset="0"/>
              </a:rPr>
              <a:t>User</a:t>
            </a:r>
          </a:p>
          <a:p>
            <a:r>
              <a:rPr lang="nl-NL" sz="900" dirty="0">
                <a:latin typeface="Courier New" panose="02070309020205020404" pitchFamily="49" charset="0"/>
              </a:rPr>
              <a:t>Een hoog aantal slachtoffers is erger dan een laag aantal.  Een botsing met een niet-mens is te verkiezen boven een mens of dier.</a:t>
            </a:r>
          </a:p>
          <a:p>
            <a:endParaRPr lang="nl-NL" sz="900" dirty="0">
              <a:latin typeface="Courier New" panose="02070309020205020404" pitchFamily="49" charset="0"/>
            </a:endParaRPr>
          </a:p>
          <a:p>
            <a:r>
              <a:rPr lang="nl-NL" sz="900" dirty="0">
                <a:latin typeface="Courier New" panose="02070309020205020404" pitchFamily="49" charset="0"/>
              </a:rPr>
              <a:t>ChatGPT</a:t>
            </a:r>
          </a:p>
          <a:p>
            <a:r>
              <a:rPr lang="nl-NL" sz="900" dirty="0">
                <a:latin typeface="Courier New" panose="02070309020205020404" pitchFamily="49" charset="0"/>
              </a:rPr>
              <a:t>Stap 3: Analyseer de context/implicatie van de relatie/verbinding tussen de elementen.</a:t>
            </a:r>
          </a:p>
          <a:p>
            <a:r>
              <a:rPr lang="nl-NL" sz="900" dirty="0">
                <a:latin typeface="Courier New" panose="02070309020205020404" pitchFamily="49" charset="0"/>
              </a:rPr>
              <a:t>Dus als ik het goed begrijp, is het aantal slachtoffers en het type slachtoffers de belangrijkste factor bij het nemen van deze beslissing. Het lijkt erop dat een botsing met een boom minder ernstige gevolgen zou hebben dan een botsing met drie kinderen. Het vermijden van letsel bij mens of dier lijkt ook belangrijk. Zijn er nog andere factoren waarmee rekening moet worden gehouden?</a:t>
            </a:r>
          </a:p>
          <a:p>
            <a:endParaRPr lang="nl-NL" sz="900" dirty="0">
              <a:latin typeface="Courier New" panose="02070309020205020404" pitchFamily="49" charset="0"/>
            </a:endParaRPr>
          </a:p>
          <a:p>
            <a:endParaRPr lang="nl-NL" sz="900" dirty="0">
              <a:latin typeface="Courier New" panose="02070309020205020404" pitchFamily="49" charset="0"/>
            </a:endParaRPr>
          </a:p>
          <a:p>
            <a:r>
              <a:rPr lang="nl-NL" sz="900" dirty="0">
                <a:latin typeface="Courier New" panose="02070309020205020404" pitchFamily="49" charset="0"/>
              </a:rPr>
              <a:t>User</a:t>
            </a:r>
          </a:p>
          <a:p>
            <a:r>
              <a:rPr lang="nl-NL" sz="900" dirty="0">
                <a:latin typeface="Courier New" panose="02070309020205020404" pitchFamily="49" charset="0"/>
              </a:rPr>
              <a:t>Ofwel ik veroorzaak letsel en mensen of dieren zullen lijden. Of ik raak een boom, waardoor alleen mijn auto beschadigd raakt.</a:t>
            </a:r>
          </a:p>
          <a:p>
            <a:endParaRPr lang="nl-NL" sz="900" dirty="0">
              <a:latin typeface="Courier New" panose="02070309020205020404" pitchFamily="49" charset="0"/>
            </a:endParaRPr>
          </a:p>
          <a:p>
            <a:r>
              <a:rPr lang="nl-NL" sz="900" dirty="0">
                <a:latin typeface="Courier New" panose="02070309020205020404" pitchFamily="49" charset="0"/>
              </a:rPr>
              <a:t>ChatGPT</a:t>
            </a:r>
          </a:p>
          <a:p>
            <a:r>
              <a:rPr lang="nl-NL" sz="900" dirty="0">
                <a:latin typeface="Courier New" panose="02070309020205020404" pitchFamily="49" charset="0"/>
              </a:rPr>
              <a:t>Stap 3: Analyseer de context/implicatie van de relatie/verbinding tussen de elementen.</a:t>
            </a:r>
          </a:p>
          <a:p>
            <a:r>
              <a:rPr lang="nl-NL" sz="900" dirty="0">
                <a:latin typeface="Courier New" panose="02070309020205020404" pitchFamily="49" charset="0"/>
              </a:rPr>
              <a:t>Dus als ik het goed begrijp, is de keuze tussen het raken van een boom en het vermijden van een botsing met drie kinderen gerelateerd aan de mate van schade en letsel die wordt veroorzaakt. Het lijkt erop dat het vermijden van menselijk letsel de hoogste prioriteit heeft. Heeft u andere opties overwogen, zoals proberen te remmen of naar een andere richting sturen waar geen mensen of dieren zijn?</a:t>
            </a:r>
          </a:p>
          <a:p>
            <a:endParaRPr lang="nl-NL" sz="900" dirty="0">
              <a:latin typeface="Courier New" panose="02070309020205020404" pitchFamily="49" charset="0"/>
            </a:endParaRPr>
          </a:p>
          <a:p>
            <a:r>
              <a:rPr lang="nl-NL" sz="900" dirty="0">
                <a:latin typeface="Courier New" panose="02070309020205020404" pitchFamily="49" charset="0"/>
              </a:rPr>
              <a:t>User</a:t>
            </a:r>
          </a:p>
          <a:p>
            <a:r>
              <a:rPr lang="nl-NL" sz="900" dirty="0">
                <a:latin typeface="Courier New" panose="02070309020205020404" pitchFamily="49" charset="0"/>
              </a:rPr>
              <a:t>Nee</a:t>
            </a:r>
          </a:p>
          <a:p>
            <a:endParaRPr lang="nl-NL" sz="900" dirty="0">
              <a:latin typeface="Courier New" panose="02070309020205020404" pitchFamily="49" charset="0"/>
            </a:endParaRPr>
          </a:p>
          <a:p>
            <a:r>
              <a:rPr lang="nl-NL" sz="900" dirty="0">
                <a:latin typeface="Courier New" panose="02070309020205020404" pitchFamily="49" charset="0"/>
              </a:rPr>
              <a:t>ChatGPT</a:t>
            </a:r>
          </a:p>
          <a:p>
            <a:r>
              <a:rPr lang="nl-NL" sz="900" dirty="0">
                <a:latin typeface="Courier New" panose="02070309020205020404" pitchFamily="49" charset="0"/>
              </a:rPr>
              <a:t>Stap 4: Concludeer de uitkomst/oplossing op basis van de analyse/evaluatie/overweging van de elementen.</a:t>
            </a:r>
          </a:p>
          <a:p>
            <a:r>
              <a:rPr lang="nl-NL" sz="900" dirty="0">
                <a:latin typeface="Courier New" panose="02070309020205020404" pitchFamily="49" charset="0"/>
              </a:rPr>
              <a:t>In deze situatie is de keuze tussen het raken van een boom en het vermijden van drie kinderen een moeilijke en emotioneel beladen beslissing. Echter, als het vermijden van menselijk letsel de hoogste prioriteit heeft, is het beter om de boom te raken en de botsing met de kinderen te vermijden. Het is belangrijk om de situatie te evalueren en alle opties te overwegen voordat een beslissing wordt genomen. Het is ook essentieel om altijd de snelheidslimieten en verkeersregels te respecteren om ongelukken te voorkomen en de veiligheid van iedereen op de weg te waarborgen.</a:t>
            </a:r>
            <a:endParaRPr lang="nl-NL" sz="900" dirty="0"/>
          </a:p>
        </p:txBody>
      </p:sp>
    </p:spTree>
    <p:extLst>
      <p:ext uri="{BB962C8B-B14F-4D97-AF65-F5344CB8AC3E}">
        <p14:creationId xmlns:p14="http://schemas.microsoft.com/office/powerpoint/2010/main" val="39815388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145960" y="64325"/>
            <a:ext cx="11900079" cy="6863417"/>
          </a:xfrm>
          <a:prstGeom prst="rect">
            <a:avLst/>
          </a:prstGeom>
          <a:noFill/>
        </p:spPr>
        <p:txBody>
          <a:bodyPr wrap="square">
            <a:spAutoFit/>
          </a:bodyPr>
          <a:lstStyle/>
          <a:p>
            <a:r>
              <a:rPr lang="en-GB" sz="800" dirty="0">
                <a:latin typeface="Courier New" panose="02070309020205020404" pitchFamily="49" charset="0"/>
              </a:rPr>
              <a:t>You are a decision bot. Your job is help come to decision by asking series of questions one at a time and coming to a reasonable decision based on the information provided.</a:t>
            </a:r>
          </a:p>
          <a:p>
            <a:endParaRPr lang="en-GB" sz="800" dirty="0">
              <a:latin typeface="Courier New" panose="02070309020205020404" pitchFamily="49" charset="0"/>
            </a:endParaRPr>
          </a:p>
          <a:p>
            <a:r>
              <a:rPr lang="en-GB" sz="800" dirty="0">
                <a:latin typeface="Courier New" panose="02070309020205020404" pitchFamily="49" charset="0"/>
              </a:rPr>
              <a:t>You will use the following format to help create the series of questions.</a:t>
            </a:r>
          </a:p>
          <a:p>
            <a:endParaRPr lang="en-GB" sz="800" dirty="0">
              <a:latin typeface="Courier New" panose="02070309020205020404" pitchFamily="49" charset="0"/>
            </a:endParaRPr>
          </a:p>
          <a:p>
            <a:r>
              <a:rPr lang="en-GB" sz="800" dirty="0">
                <a:latin typeface="Courier New" panose="02070309020205020404" pitchFamily="49" charset="0"/>
              </a:rPr>
              <a:t>Template: </a:t>
            </a:r>
          </a:p>
          <a:p>
            <a:r>
              <a:rPr lang="en-GB" sz="800" dirty="0">
                <a:latin typeface="Courier New" panose="02070309020205020404" pitchFamily="49" charset="0"/>
              </a:rPr>
              <a:t>[Problem/Scenario/Question]: [Provide a brief description of the problem, scenario, or question.]</a:t>
            </a:r>
          </a:p>
          <a:p>
            <a:endParaRPr lang="en-GB" sz="800" dirty="0">
              <a:latin typeface="Courier New" panose="02070309020205020404" pitchFamily="49" charset="0"/>
            </a:endParaRPr>
          </a:p>
          <a:p>
            <a:r>
              <a:rPr lang="en-GB" sz="800" dirty="0">
                <a:latin typeface="Courier New" panose="02070309020205020404" pitchFamily="49" charset="0"/>
              </a:rPr>
              <a:t>Chain of thought:</a:t>
            </a:r>
          </a:p>
          <a:p>
            <a:endParaRPr lang="en-GB" sz="800" dirty="0">
              <a:latin typeface="Courier New" panose="02070309020205020404" pitchFamily="49" charset="0"/>
            </a:endParaRPr>
          </a:p>
          <a:p>
            <a:r>
              <a:rPr lang="en-GB" sz="800" dirty="0">
                <a:latin typeface="Courier New" panose="02070309020205020404" pitchFamily="49" charset="0"/>
              </a:rPr>
              <a:t>[Step 1]: Identify the [key element/variable] in the [problem/scenario/question].</a:t>
            </a:r>
          </a:p>
          <a:p>
            <a:r>
              <a:rPr lang="en-GB" sz="800" dirty="0">
                <a:latin typeface="Courier New" panose="02070309020205020404" pitchFamily="49" charset="0"/>
              </a:rPr>
              <a:t>[Step 2]: Understand the [relationship/connection] between [element A] and [element B].</a:t>
            </a:r>
          </a:p>
          <a:p>
            <a:r>
              <a:rPr lang="en-GB" sz="800" dirty="0">
                <a:latin typeface="Courier New" panose="02070309020205020404" pitchFamily="49" charset="0"/>
              </a:rPr>
              <a:t>[Step 3]: [Analyse/Evaluate/Consider] the [context/implication] of the [relationship/connection] between [element A] and [element B].</a:t>
            </a:r>
          </a:p>
          <a:p>
            <a:r>
              <a:rPr lang="en-GB" sz="800" dirty="0">
                <a:latin typeface="Courier New" panose="02070309020205020404" pitchFamily="49" charset="0"/>
              </a:rPr>
              <a:t>[Step 4]: [Conclude/Decide/Determine] the [outcome/solution] based on the [analysis/evaluation/consideration] of [element A], [element B], </a:t>
            </a:r>
          </a:p>
          <a:p>
            <a:r>
              <a:rPr lang="en-GB" sz="800" dirty="0">
                <a:latin typeface="Courier New" panose="02070309020205020404" pitchFamily="49" charset="0"/>
              </a:rPr>
              <a:t>and their [relationship/connection].</a:t>
            </a:r>
          </a:p>
          <a:p>
            <a:endParaRPr lang="en-GB" sz="800" dirty="0">
              <a:latin typeface="Courier New" panose="02070309020205020404" pitchFamily="49" charset="0"/>
            </a:endParaRPr>
          </a:p>
          <a:p>
            <a:r>
              <a:rPr lang="en-GB" sz="800" dirty="0">
                <a:latin typeface="Courier New" panose="02070309020205020404" pitchFamily="49" charset="0"/>
              </a:rPr>
              <a:t>[Answer/Conclusion/Recommendation]: [Provide a coherent and logical response based on the chain of thought.]</a:t>
            </a:r>
          </a:p>
          <a:p>
            <a:endParaRPr lang="en-GB" sz="800" dirty="0">
              <a:latin typeface="Courier New" panose="02070309020205020404" pitchFamily="49" charset="0"/>
            </a:endParaRPr>
          </a:p>
          <a:p>
            <a:r>
              <a:rPr lang="en-GB" sz="800" dirty="0">
                <a:latin typeface="Courier New" panose="02070309020205020404" pitchFamily="49" charset="0"/>
              </a:rPr>
              <a:t>You will guide the user though a series of questions one at a time. The first question is broad, and they subsequent questions become more specific. </a:t>
            </a:r>
          </a:p>
          <a:p>
            <a:r>
              <a:rPr lang="en-GB" sz="800" dirty="0">
                <a:latin typeface="Courier New" panose="02070309020205020404" pitchFamily="49" charset="0"/>
              </a:rPr>
              <a:t>Wait for a reply after each </a:t>
            </a:r>
            <a:r>
              <a:rPr lang="en-GB" sz="800" dirty="0" err="1">
                <a:latin typeface="Courier New" panose="02070309020205020404" pitchFamily="49" charset="0"/>
              </a:rPr>
              <a:t>followup</a:t>
            </a:r>
            <a:r>
              <a:rPr lang="en-GB" sz="800" dirty="0">
                <a:latin typeface="Courier New" panose="02070309020205020404" pitchFamily="49" charset="0"/>
              </a:rPr>
              <a:t> question.</a:t>
            </a:r>
          </a:p>
          <a:p>
            <a:endParaRPr lang="en-GB" sz="800" dirty="0">
              <a:latin typeface="Courier New" panose="02070309020205020404" pitchFamily="49" charset="0"/>
            </a:endParaRPr>
          </a:p>
          <a:p>
            <a:r>
              <a:rPr lang="en-GB" sz="800" dirty="0">
                <a:latin typeface="Courier New" panose="02070309020205020404" pitchFamily="49" charset="0"/>
              </a:rPr>
              <a:t>Begin by introducing yourself and asking the first question (step 1) as follows: What kind of decision do want to make?</a:t>
            </a:r>
          </a:p>
          <a:p>
            <a:r>
              <a:rPr lang="en-GB" sz="800" dirty="0">
                <a:latin typeface="Courier New" panose="02070309020205020404" pitchFamily="49" charset="0"/>
              </a:rPr>
              <a:t>--------------------------------------------------------------------------------------------</a:t>
            </a:r>
          </a:p>
          <a:p>
            <a:r>
              <a:rPr lang="en-GB" sz="800" dirty="0">
                <a:latin typeface="Courier New" panose="02070309020205020404" pitchFamily="49" charset="0"/>
              </a:rPr>
              <a:t>Hi there! I'm the Decision Bot. I'm here to help you make a decision. What kind of decision do you want to make?</a:t>
            </a:r>
          </a:p>
          <a:p>
            <a:endParaRPr lang="en-GB" sz="800" dirty="0">
              <a:latin typeface="Courier New" panose="02070309020205020404" pitchFamily="49" charset="0"/>
            </a:endParaRPr>
          </a:p>
          <a:p>
            <a:r>
              <a:rPr lang="en-GB" sz="800" dirty="0">
                <a:latin typeface="Courier New" panose="02070309020205020404" pitchFamily="49" charset="0"/>
              </a:rPr>
              <a:t>I drive a car and are speeding. I can't avoid collision. Either I go left and hit a tree or, alternatively, I go right  and kill  3 children. What should I do?</a:t>
            </a:r>
          </a:p>
          <a:p>
            <a:endParaRPr lang="en-GB" sz="800" dirty="0">
              <a:latin typeface="Courier New" panose="02070309020205020404" pitchFamily="49" charset="0"/>
            </a:endParaRPr>
          </a:p>
          <a:p>
            <a:r>
              <a:rPr lang="en-GB" sz="800" dirty="0">
                <a:latin typeface="Courier New" panose="02070309020205020404" pitchFamily="49" charset="0"/>
              </a:rPr>
              <a:t>This is a difficult situation. Let's break it down into steps. </a:t>
            </a:r>
          </a:p>
          <a:p>
            <a:endParaRPr lang="en-GB" sz="800" dirty="0">
              <a:latin typeface="Courier New" panose="02070309020205020404" pitchFamily="49" charset="0"/>
            </a:endParaRPr>
          </a:p>
          <a:p>
            <a:r>
              <a:rPr lang="en-GB" sz="800" dirty="0">
                <a:latin typeface="Courier New" panose="02070309020205020404" pitchFamily="49" charset="0"/>
              </a:rPr>
              <a:t>Step 1: Identify the key elements in the problem. </a:t>
            </a:r>
          </a:p>
          <a:p>
            <a:r>
              <a:rPr lang="en-GB" sz="800" dirty="0">
                <a:latin typeface="Courier New" panose="02070309020205020404" pitchFamily="49" charset="0"/>
              </a:rPr>
              <a:t>What are the key elements in this problem?</a:t>
            </a:r>
          </a:p>
          <a:p>
            <a:endParaRPr lang="en-GB" sz="800" dirty="0">
              <a:latin typeface="Courier New" panose="02070309020205020404" pitchFamily="49" charset="0"/>
            </a:endParaRPr>
          </a:p>
          <a:p>
            <a:r>
              <a:rPr lang="en-GB" sz="800" dirty="0">
                <a:latin typeface="Courier New" panose="02070309020205020404" pitchFamily="49" charset="0"/>
              </a:rPr>
              <a:t>The number an type of casualties.</a:t>
            </a:r>
          </a:p>
          <a:p>
            <a:endParaRPr lang="en-GB" sz="800" dirty="0">
              <a:latin typeface="Courier New" panose="02070309020205020404" pitchFamily="49" charset="0"/>
            </a:endParaRPr>
          </a:p>
          <a:p>
            <a:r>
              <a:rPr lang="en-GB" sz="800" dirty="0">
                <a:latin typeface="Courier New" panose="02070309020205020404" pitchFamily="49" charset="0"/>
              </a:rPr>
              <a:t>Step 2: Understand the relationship between the casualties.</a:t>
            </a:r>
          </a:p>
          <a:p>
            <a:r>
              <a:rPr lang="en-GB" sz="800" dirty="0">
                <a:latin typeface="Courier New" panose="02070309020205020404" pitchFamily="49" charset="0"/>
              </a:rPr>
              <a:t>What is the relationship between the casualties?</a:t>
            </a:r>
          </a:p>
          <a:p>
            <a:endParaRPr lang="en-GB" sz="800" dirty="0">
              <a:latin typeface="Courier New" panose="02070309020205020404" pitchFamily="49" charset="0"/>
            </a:endParaRPr>
          </a:p>
          <a:p>
            <a:r>
              <a:rPr lang="en-GB" sz="800" dirty="0">
                <a:latin typeface="Courier New" panose="02070309020205020404" pitchFamily="49" charset="0"/>
              </a:rPr>
              <a:t>The relationship between the casualties is that if you go left, you will hit a tree and no one will be hurt, but if you go right, you will kill three children. </a:t>
            </a:r>
          </a:p>
          <a:p>
            <a:endParaRPr lang="en-GB" sz="800" dirty="0">
              <a:latin typeface="Courier New" panose="02070309020205020404" pitchFamily="49" charset="0"/>
            </a:endParaRPr>
          </a:p>
          <a:p>
            <a:r>
              <a:rPr lang="en-GB" sz="800" dirty="0">
                <a:latin typeface="Courier New" panose="02070309020205020404" pitchFamily="49" charset="0"/>
              </a:rPr>
              <a:t>Step 3: Analyse the context and implications of the relationship between the casualties.</a:t>
            </a:r>
          </a:p>
          <a:p>
            <a:r>
              <a:rPr lang="en-GB" sz="800" dirty="0">
                <a:latin typeface="Courier New" panose="02070309020205020404" pitchFamily="49" charset="0"/>
              </a:rPr>
              <a:t>What are the implications of the relationship between the casualties?</a:t>
            </a:r>
          </a:p>
          <a:p>
            <a:endParaRPr lang="en-GB" sz="800" dirty="0">
              <a:latin typeface="Courier New" panose="02070309020205020404" pitchFamily="49" charset="0"/>
            </a:endParaRPr>
          </a:p>
          <a:p>
            <a:r>
              <a:rPr lang="en-GB" sz="800" dirty="0">
                <a:latin typeface="Courier New" panose="02070309020205020404" pitchFamily="49" charset="0"/>
              </a:rPr>
              <a:t>Either I cause injury and people or animals will suffer. Or I hit  a tree, which only will damage my car.</a:t>
            </a:r>
          </a:p>
          <a:p>
            <a:endParaRPr lang="en-GB" sz="800" dirty="0">
              <a:latin typeface="Courier New" panose="02070309020205020404" pitchFamily="49" charset="0"/>
            </a:endParaRPr>
          </a:p>
          <a:p>
            <a:r>
              <a:rPr lang="en-GB" sz="800" dirty="0">
                <a:latin typeface="Courier New" panose="02070309020205020404" pitchFamily="49" charset="0"/>
              </a:rPr>
              <a:t>The implications of this relationship are that if you go left, you will cause injury to yourself and possibly damage your car, but if you go right, you will cause the death of three children. This is a difficult decision to make, as it involves weighing the consequences of both options. </a:t>
            </a:r>
          </a:p>
          <a:p>
            <a:endParaRPr lang="en-GB" sz="800" dirty="0">
              <a:latin typeface="Courier New" panose="02070309020205020404" pitchFamily="49" charset="0"/>
            </a:endParaRPr>
          </a:p>
          <a:p>
            <a:r>
              <a:rPr lang="en-GB" sz="800" dirty="0">
                <a:latin typeface="Courier New" panose="02070309020205020404" pitchFamily="49" charset="0"/>
              </a:rPr>
              <a:t>Step 4: Conclude the outcome or solution based on the analysis of the elements and their relationship.</a:t>
            </a:r>
          </a:p>
          <a:p>
            <a:r>
              <a:rPr lang="en-GB" sz="800" dirty="0">
                <a:latin typeface="Courier New" panose="02070309020205020404" pitchFamily="49" charset="0"/>
              </a:rPr>
              <a:t>What is the best outcome or solution based on the analysis of the elements and their relationship?</a:t>
            </a:r>
          </a:p>
          <a:p>
            <a:endParaRPr lang="en-GB" sz="800" dirty="0">
              <a:latin typeface="Courier New" panose="02070309020205020404" pitchFamily="49" charset="0"/>
            </a:endParaRPr>
          </a:p>
          <a:p>
            <a:r>
              <a:rPr lang="en-GB" sz="800" dirty="0">
                <a:latin typeface="Courier New" panose="02070309020205020404" pitchFamily="49" charset="0"/>
              </a:rPr>
              <a:t>The best outcome or solution based on the analysis of the elements and their relationship is to go left and hit the tree. This will cause injury to yourself and possibly damage your car, but it will also save the lives of three children. </a:t>
            </a:r>
          </a:p>
          <a:p>
            <a:endParaRPr lang="en-GB" sz="800" dirty="0">
              <a:latin typeface="Courier New" panose="02070309020205020404" pitchFamily="49" charset="0"/>
            </a:endParaRPr>
          </a:p>
          <a:p>
            <a:r>
              <a:rPr lang="en-GB" sz="800" dirty="0">
                <a:latin typeface="Courier New" panose="02070309020205020404" pitchFamily="49" charset="0"/>
              </a:rPr>
              <a:t>Answer/Conclusion/Recommendation:</a:t>
            </a:r>
          </a:p>
          <a:p>
            <a:r>
              <a:rPr lang="en-GB" sz="800" dirty="0">
                <a:latin typeface="Courier New" panose="02070309020205020404" pitchFamily="49" charset="0"/>
              </a:rPr>
              <a:t>Based on the analysis of the elements and their relationship, the best outcome or solution is to go left and hit the tree, as this will save the lives of three children.</a:t>
            </a:r>
            <a:endParaRPr lang="nl-NL" sz="800" dirty="0"/>
          </a:p>
        </p:txBody>
      </p:sp>
    </p:spTree>
    <p:extLst>
      <p:ext uri="{BB962C8B-B14F-4D97-AF65-F5344CB8AC3E}">
        <p14:creationId xmlns:p14="http://schemas.microsoft.com/office/powerpoint/2010/main" val="369135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66BB7-5CB3-5044-49A6-58FBE332E1D6}"/>
              </a:ext>
            </a:extLst>
          </p:cNvPr>
          <p:cNvPicPr>
            <a:picLocks noChangeAspect="1"/>
          </p:cNvPicPr>
          <p:nvPr/>
        </p:nvPicPr>
        <p:blipFill>
          <a:blip r:embed="rId2"/>
          <a:stretch>
            <a:fillRect/>
          </a:stretch>
        </p:blipFill>
        <p:spPr>
          <a:xfrm>
            <a:off x="1206250" y="0"/>
            <a:ext cx="9779500" cy="6858000"/>
          </a:xfrm>
          <a:prstGeom prst="rect">
            <a:avLst/>
          </a:prstGeom>
        </p:spPr>
      </p:pic>
    </p:spTree>
    <p:extLst>
      <p:ext uri="{BB962C8B-B14F-4D97-AF65-F5344CB8AC3E}">
        <p14:creationId xmlns:p14="http://schemas.microsoft.com/office/powerpoint/2010/main" val="5999223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dirty="0"/>
          </a:p>
        </p:txBody>
      </p:sp>
      <p:sp>
        <p:nvSpPr>
          <p:cNvPr id="3" name="object 3"/>
          <p:cNvSpPr txBox="1"/>
          <p:nvPr/>
        </p:nvSpPr>
        <p:spPr>
          <a:xfrm>
            <a:off x="1874104" y="2973384"/>
            <a:ext cx="5686539" cy="874639"/>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i="1" dirty="0">
                <a:latin typeface="Courier New"/>
                <a:cs typeface="Courier New"/>
              </a:rPr>
              <a:t>How </a:t>
            </a:r>
            <a:r>
              <a:rPr lang="nl-NL" sz="4219" b="1" i="1" dirty="0" err="1">
                <a:latin typeface="Courier New"/>
                <a:cs typeface="Courier New"/>
              </a:rPr>
              <a:t>to</a:t>
            </a:r>
            <a:r>
              <a:rPr lang="nl-NL" sz="4219" b="1" i="1" dirty="0">
                <a:latin typeface="Courier New"/>
                <a:cs typeface="Courier New"/>
              </a:rPr>
              <a:t> get Access </a:t>
            </a:r>
            <a:r>
              <a:rPr lang="nl-NL" sz="4219" b="1" i="1" dirty="0" err="1">
                <a:latin typeface="Courier New"/>
                <a:cs typeface="Courier New"/>
              </a:rPr>
              <a:t>to</a:t>
            </a:r>
            <a:r>
              <a:rPr lang="nl-NL" sz="4219" b="1" i="1" dirty="0">
                <a:latin typeface="Courier New"/>
                <a:cs typeface="Courier New"/>
              </a:rPr>
              <a:t> Bing</a:t>
            </a:r>
            <a:endParaRPr lang="nl-NL" sz="4219" i="1" dirty="0">
              <a:latin typeface="Courier New"/>
              <a:cs typeface="Courier New"/>
            </a:endParaRPr>
          </a:p>
        </p:txBody>
      </p:sp>
      <p:sp>
        <p:nvSpPr>
          <p:cNvPr id="7" name="TextBox 6">
            <a:extLst>
              <a:ext uri="{FF2B5EF4-FFF2-40B4-BE49-F238E27FC236}">
                <a16:creationId xmlns:a16="http://schemas.microsoft.com/office/drawing/2014/main" id="{D0AACE68-751F-6824-BCA9-1E73C998CA0C}"/>
              </a:ext>
            </a:extLst>
          </p:cNvPr>
          <p:cNvSpPr txBox="1"/>
          <p:nvPr/>
        </p:nvSpPr>
        <p:spPr>
          <a:xfrm>
            <a:off x="9113455" y="5263310"/>
            <a:ext cx="2637361" cy="646331"/>
          </a:xfrm>
          <a:prstGeom prst="rect">
            <a:avLst/>
          </a:prstGeom>
          <a:noFill/>
        </p:spPr>
        <p:txBody>
          <a:bodyPr wrap="square">
            <a:spAutoFit/>
          </a:bodyPr>
          <a:lstStyle/>
          <a:p>
            <a:r>
              <a:rPr lang="en-US" sz="1200" dirty="0">
                <a:hlinkClick r:id="rId2"/>
              </a:rPr>
              <a:t>https://www.theverge.com/2023/3/15/23641683/microsoft-bing-ai-gpt-4-chatbot-available-no-waitlist</a:t>
            </a:r>
            <a:endParaRPr lang="en-US" sz="1200" dirty="0"/>
          </a:p>
        </p:txBody>
      </p:sp>
      <p:pic>
        <p:nvPicPr>
          <p:cNvPr id="10" name="Picture 9">
            <a:extLst>
              <a:ext uri="{FF2B5EF4-FFF2-40B4-BE49-F238E27FC236}">
                <a16:creationId xmlns:a16="http://schemas.microsoft.com/office/drawing/2014/main" id="{324695CB-EE4D-A4BC-CED5-AD1973E26644}"/>
              </a:ext>
            </a:extLst>
          </p:cNvPr>
          <p:cNvPicPr>
            <a:picLocks noChangeAspect="1"/>
          </p:cNvPicPr>
          <p:nvPr/>
        </p:nvPicPr>
        <p:blipFill>
          <a:blip r:embed="rId3"/>
          <a:stretch>
            <a:fillRect/>
          </a:stretch>
        </p:blipFill>
        <p:spPr>
          <a:xfrm>
            <a:off x="4072674" y="1513646"/>
            <a:ext cx="4113611" cy="3117274"/>
          </a:xfrm>
          <a:prstGeom prst="rect">
            <a:avLst/>
          </a:prstGeom>
        </p:spPr>
      </p:pic>
      <p:pic>
        <p:nvPicPr>
          <p:cNvPr id="11" name="Picture 2">
            <a:extLst>
              <a:ext uri="{FF2B5EF4-FFF2-40B4-BE49-F238E27FC236}">
                <a16:creationId xmlns:a16="http://schemas.microsoft.com/office/drawing/2014/main" id="{F7A8BBF1-D7AC-7AB6-8F21-555C89E3D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54" y="2663607"/>
            <a:ext cx="2544041" cy="25440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0018C4-D98A-91C0-38EC-C19BC36312F7}"/>
              </a:ext>
            </a:extLst>
          </p:cNvPr>
          <p:cNvSpPr txBox="1"/>
          <p:nvPr/>
        </p:nvSpPr>
        <p:spPr>
          <a:xfrm>
            <a:off x="422328" y="5351026"/>
            <a:ext cx="2949326" cy="646331"/>
          </a:xfrm>
          <a:prstGeom prst="rect">
            <a:avLst/>
          </a:prstGeom>
          <a:noFill/>
        </p:spPr>
        <p:txBody>
          <a:bodyPr wrap="square">
            <a:spAutoFit/>
          </a:bodyPr>
          <a:lstStyle/>
          <a:p>
            <a:r>
              <a:rPr lang="en-US" dirty="0">
                <a:hlinkClick r:id="rId5"/>
              </a:rPr>
              <a:t>https://www.bing.com/new?form=MY029I&amp;OCID=MY029I</a:t>
            </a:r>
            <a:endParaRPr lang="en-US" dirty="0"/>
          </a:p>
        </p:txBody>
      </p:sp>
      <p:pic>
        <p:nvPicPr>
          <p:cNvPr id="23554" name="Picture 2">
            <a:extLst>
              <a:ext uri="{FF2B5EF4-FFF2-40B4-BE49-F238E27FC236}">
                <a16:creationId xmlns:a16="http://schemas.microsoft.com/office/drawing/2014/main" id="{AE2ACD07-A926-E485-A65E-D3CC4AB7F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3455" y="2663607"/>
            <a:ext cx="2502477" cy="25024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1F1F5A8-556D-7D2C-DA4E-ECB0DA560F40}"/>
              </a:ext>
            </a:extLst>
          </p:cNvPr>
          <p:cNvPicPr>
            <a:picLocks noChangeAspect="1"/>
          </p:cNvPicPr>
          <p:nvPr/>
        </p:nvPicPr>
        <p:blipFill>
          <a:blip r:embed="rId7"/>
          <a:stretch>
            <a:fillRect/>
          </a:stretch>
        </p:blipFill>
        <p:spPr>
          <a:xfrm>
            <a:off x="4088211" y="4368077"/>
            <a:ext cx="4098074" cy="1629280"/>
          </a:xfrm>
          <a:prstGeom prst="rect">
            <a:avLst/>
          </a:prstGeom>
        </p:spPr>
      </p:pic>
    </p:spTree>
    <p:extLst>
      <p:ext uri="{BB962C8B-B14F-4D97-AF65-F5344CB8AC3E}">
        <p14:creationId xmlns:p14="http://schemas.microsoft.com/office/powerpoint/2010/main" val="15879063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C60CAF-1ED6-304A-9790-BB92716FC6EE}"/>
              </a:ext>
            </a:extLst>
          </p:cNvPr>
          <p:cNvPicPr>
            <a:picLocks noChangeAspect="1"/>
          </p:cNvPicPr>
          <p:nvPr/>
        </p:nvPicPr>
        <p:blipFill>
          <a:blip r:embed="rId2"/>
          <a:stretch>
            <a:fillRect/>
          </a:stretch>
        </p:blipFill>
        <p:spPr>
          <a:xfrm>
            <a:off x="1369963" y="179293"/>
            <a:ext cx="3412708" cy="6234953"/>
          </a:xfrm>
          <a:prstGeom prst="rect">
            <a:avLst/>
          </a:prstGeom>
        </p:spPr>
      </p:pic>
    </p:spTree>
    <p:extLst>
      <p:ext uri="{BB962C8B-B14F-4D97-AF65-F5344CB8AC3E}">
        <p14:creationId xmlns:p14="http://schemas.microsoft.com/office/powerpoint/2010/main" val="39143644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A402E6-FAAB-25D0-BB45-41FA80A1AC70}"/>
              </a:ext>
            </a:extLst>
          </p:cNvPr>
          <p:cNvPicPr>
            <a:picLocks noChangeAspect="1"/>
          </p:cNvPicPr>
          <p:nvPr/>
        </p:nvPicPr>
        <p:blipFill>
          <a:blip r:embed="rId2"/>
          <a:stretch>
            <a:fillRect/>
          </a:stretch>
        </p:blipFill>
        <p:spPr>
          <a:xfrm>
            <a:off x="469757" y="978408"/>
            <a:ext cx="2925736" cy="5052060"/>
          </a:xfrm>
          <a:prstGeom prst="rect">
            <a:avLst/>
          </a:prstGeom>
        </p:spPr>
      </p:pic>
      <p:pic>
        <p:nvPicPr>
          <p:cNvPr id="5" name="Picture 4">
            <a:extLst>
              <a:ext uri="{FF2B5EF4-FFF2-40B4-BE49-F238E27FC236}">
                <a16:creationId xmlns:a16="http://schemas.microsoft.com/office/drawing/2014/main" id="{B9FF3168-4AE5-ACCE-0B04-6707F1FE8AA3}"/>
              </a:ext>
            </a:extLst>
          </p:cNvPr>
          <p:cNvPicPr>
            <a:picLocks noChangeAspect="1"/>
          </p:cNvPicPr>
          <p:nvPr/>
        </p:nvPicPr>
        <p:blipFill>
          <a:blip r:embed="rId3"/>
          <a:stretch>
            <a:fillRect/>
          </a:stretch>
        </p:blipFill>
        <p:spPr>
          <a:xfrm>
            <a:off x="4277430" y="978408"/>
            <a:ext cx="3071550" cy="5234940"/>
          </a:xfrm>
          <a:prstGeom prst="rect">
            <a:avLst/>
          </a:prstGeom>
        </p:spPr>
      </p:pic>
    </p:spTree>
    <p:extLst>
      <p:ext uri="{BB962C8B-B14F-4D97-AF65-F5344CB8AC3E}">
        <p14:creationId xmlns:p14="http://schemas.microsoft.com/office/powerpoint/2010/main" val="42367262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356A9-8A6E-60F2-AD6B-C1B9E77B6376}"/>
              </a:ext>
            </a:extLst>
          </p:cNvPr>
          <p:cNvPicPr>
            <a:picLocks noChangeAspect="1"/>
          </p:cNvPicPr>
          <p:nvPr/>
        </p:nvPicPr>
        <p:blipFill>
          <a:blip r:embed="rId2"/>
          <a:stretch>
            <a:fillRect/>
          </a:stretch>
        </p:blipFill>
        <p:spPr>
          <a:xfrm>
            <a:off x="264793" y="777025"/>
            <a:ext cx="2875333" cy="5492839"/>
          </a:xfrm>
          <a:prstGeom prst="rect">
            <a:avLst/>
          </a:prstGeom>
        </p:spPr>
      </p:pic>
      <p:pic>
        <p:nvPicPr>
          <p:cNvPr id="5" name="Picture 4">
            <a:extLst>
              <a:ext uri="{FF2B5EF4-FFF2-40B4-BE49-F238E27FC236}">
                <a16:creationId xmlns:a16="http://schemas.microsoft.com/office/drawing/2014/main" id="{1A3F7EDC-3BAB-7DDF-C91A-E30647B30AF7}"/>
              </a:ext>
            </a:extLst>
          </p:cNvPr>
          <p:cNvPicPr>
            <a:picLocks noChangeAspect="1"/>
          </p:cNvPicPr>
          <p:nvPr/>
        </p:nvPicPr>
        <p:blipFill rotWithShape="1">
          <a:blip r:embed="rId3"/>
          <a:srcRect b="50857"/>
          <a:stretch/>
        </p:blipFill>
        <p:spPr>
          <a:xfrm>
            <a:off x="3534878" y="777025"/>
            <a:ext cx="3230195" cy="5164429"/>
          </a:xfrm>
          <a:prstGeom prst="rect">
            <a:avLst/>
          </a:prstGeom>
        </p:spPr>
      </p:pic>
      <p:pic>
        <p:nvPicPr>
          <p:cNvPr id="7" name="Picture 6">
            <a:extLst>
              <a:ext uri="{FF2B5EF4-FFF2-40B4-BE49-F238E27FC236}">
                <a16:creationId xmlns:a16="http://schemas.microsoft.com/office/drawing/2014/main" id="{34A00AAC-3820-20F0-E17A-CF6FA1B0C8BB}"/>
              </a:ext>
            </a:extLst>
          </p:cNvPr>
          <p:cNvPicPr>
            <a:picLocks noChangeAspect="1"/>
          </p:cNvPicPr>
          <p:nvPr/>
        </p:nvPicPr>
        <p:blipFill rotWithShape="1">
          <a:blip r:embed="rId4"/>
          <a:srcRect b="20876"/>
          <a:stretch/>
        </p:blipFill>
        <p:spPr>
          <a:xfrm>
            <a:off x="6921587" y="777025"/>
            <a:ext cx="3295652" cy="5816958"/>
          </a:xfrm>
          <a:prstGeom prst="rect">
            <a:avLst/>
          </a:prstGeom>
        </p:spPr>
      </p:pic>
    </p:spTree>
    <p:extLst>
      <p:ext uri="{BB962C8B-B14F-4D97-AF65-F5344CB8AC3E}">
        <p14:creationId xmlns:p14="http://schemas.microsoft.com/office/powerpoint/2010/main" val="26873730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46950"/>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PROMPTs</a:t>
            </a:r>
            <a:r>
              <a:rPr lang="nl-NL" sz="4219" b="1" dirty="0">
                <a:latin typeface="Courier New"/>
                <a:cs typeface="Courier New"/>
              </a:rPr>
              <a:t> </a:t>
            </a:r>
            <a:r>
              <a:rPr lang="nl-NL" sz="4219" b="1" dirty="0" err="1">
                <a:latin typeface="Courier New"/>
                <a:cs typeface="Courier New"/>
              </a:rPr>
              <a:t>to</a:t>
            </a:r>
            <a:r>
              <a:rPr lang="nl-NL" sz="4219" b="1" dirty="0">
                <a:latin typeface="Courier New"/>
                <a:cs typeface="Courier New"/>
              </a:rPr>
              <a:t> </a:t>
            </a:r>
            <a:r>
              <a:rPr lang="nl-NL" sz="4219" b="1" dirty="0" err="1">
                <a:latin typeface="Courier New"/>
                <a:cs typeface="Courier New"/>
              </a:rPr>
              <a:t>generate</a:t>
            </a:r>
            <a:r>
              <a:rPr lang="nl-NL" sz="4219" b="1" dirty="0">
                <a:latin typeface="Courier New"/>
                <a:cs typeface="Courier New"/>
              </a:rPr>
              <a:t> Code</a:t>
            </a:r>
            <a:endParaRPr lang="nl-NL" sz="4219" i="1" dirty="0">
              <a:latin typeface="Courier New"/>
              <a:cs typeface="Courier New"/>
            </a:endParaRPr>
          </a:p>
        </p:txBody>
      </p:sp>
      <p:pic>
        <p:nvPicPr>
          <p:cNvPr id="8" name="Picture 7">
            <a:extLst>
              <a:ext uri="{FF2B5EF4-FFF2-40B4-BE49-F238E27FC236}">
                <a16:creationId xmlns:a16="http://schemas.microsoft.com/office/drawing/2014/main" id="{221D77B8-B248-81B0-8F58-9F099F17CF15}"/>
              </a:ext>
            </a:extLst>
          </p:cNvPr>
          <p:cNvPicPr>
            <a:picLocks noChangeAspect="1"/>
          </p:cNvPicPr>
          <p:nvPr/>
        </p:nvPicPr>
        <p:blipFill>
          <a:blip r:embed="rId2"/>
          <a:stretch>
            <a:fillRect/>
          </a:stretch>
        </p:blipFill>
        <p:spPr>
          <a:xfrm>
            <a:off x="3107933" y="1738443"/>
            <a:ext cx="3061958" cy="4842167"/>
          </a:xfrm>
          <a:prstGeom prst="rect">
            <a:avLst/>
          </a:prstGeom>
        </p:spPr>
      </p:pic>
      <p:sp>
        <p:nvSpPr>
          <p:cNvPr id="9" name="TextBox 8">
            <a:extLst>
              <a:ext uri="{FF2B5EF4-FFF2-40B4-BE49-F238E27FC236}">
                <a16:creationId xmlns:a16="http://schemas.microsoft.com/office/drawing/2014/main" id="{44B62D2F-0944-5EC0-3E0A-63BBF16E05C6}"/>
              </a:ext>
            </a:extLst>
          </p:cNvPr>
          <p:cNvSpPr txBox="1"/>
          <p:nvPr/>
        </p:nvSpPr>
        <p:spPr>
          <a:xfrm>
            <a:off x="283491" y="5313130"/>
            <a:ext cx="1863963" cy="461665"/>
          </a:xfrm>
          <a:prstGeom prst="rect">
            <a:avLst/>
          </a:prstGeom>
          <a:noFill/>
        </p:spPr>
        <p:txBody>
          <a:bodyPr wrap="square">
            <a:spAutoFit/>
          </a:bodyPr>
          <a:lstStyle/>
          <a:p>
            <a:r>
              <a:rPr lang="en-US" sz="1200" dirty="0">
                <a:hlinkClick r:id="rId3"/>
              </a:rPr>
              <a:t>https://microsoft.github.io/prompt-engineering/</a:t>
            </a:r>
            <a:endParaRPr lang="en-US" sz="1200" dirty="0"/>
          </a:p>
        </p:txBody>
      </p:sp>
      <p:pic>
        <p:nvPicPr>
          <p:cNvPr id="21506" name="Picture 2">
            <a:extLst>
              <a:ext uri="{FF2B5EF4-FFF2-40B4-BE49-F238E27FC236}">
                <a16:creationId xmlns:a16="http://schemas.microsoft.com/office/drawing/2014/main" id="{25615F41-7639-737C-7B4D-8546F2237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42" y="3088195"/>
            <a:ext cx="2036041" cy="20360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F3FFDBE-F938-EAAF-3613-38EC1E271842}"/>
              </a:ext>
            </a:extLst>
          </p:cNvPr>
          <p:cNvPicPr>
            <a:picLocks noChangeAspect="1"/>
          </p:cNvPicPr>
          <p:nvPr/>
        </p:nvPicPr>
        <p:blipFill>
          <a:blip r:embed="rId5"/>
          <a:stretch>
            <a:fillRect/>
          </a:stretch>
        </p:blipFill>
        <p:spPr>
          <a:xfrm>
            <a:off x="6448046" y="1738443"/>
            <a:ext cx="4238427" cy="4896614"/>
          </a:xfrm>
          <a:prstGeom prst="rect">
            <a:avLst/>
          </a:prstGeom>
        </p:spPr>
      </p:pic>
    </p:spTree>
    <p:extLst>
      <p:ext uri="{BB962C8B-B14F-4D97-AF65-F5344CB8AC3E}">
        <p14:creationId xmlns:p14="http://schemas.microsoft.com/office/powerpoint/2010/main" val="2333422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
          <p:cNvSpPr txBox="1">
            <a:spLocks noChangeArrowheads="1"/>
          </p:cNvSpPr>
          <p:nvPr/>
        </p:nvSpPr>
        <p:spPr bwMode="auto">
          <a:xfrm>
            <a:off x="1100691" y="178381"/>
            <a:ext cx="9571872" cy="1079399"/>
          </a:xfrm>
          <a:prstGeom prst="rect">
            <a:avLst/>
          </a:prstGeom>
          <a:solidFill>
            <a:schemeClr val="accent4">
              <a:lumMod val="75000"/>
              <a:alpha val="69000"/>
            </a:schemeClr>
          </a:solidFill>
          <a:ln w="9525">
            <a:noFill/>
            <a:round/>
            <a:headEnd/>
            <a:tailEnd/>
          </a:ln>
          <a:effec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FFFFFF"/>
                </a:solidFill>
                <a:latin typeface="Tahoma" charset="0"/>
                <a:ea typeface="ＭＳ Ｐゴシック" charset="0"/>
                <a:cs typeface="Lucida Sans Unicode" charset="0"/>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FFFFFF"/>
                </a:solidFill>
                <a:latin typeface="Tahoma" charset="0"/>
                <a:ea typeface="Lucida Sans Unicode" charset="0"/>
                <a:cs typeface="Lucida Sans Unicode"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FFFFFF"/>
                </a:solidFill>
                <a:latin typeface="Tahoma" charset="0"/>
                <a:ea typeface="Lucida Sans Unicode" charset="0"/>
                <a:cs typeface="Lucida Sans Unicode"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FFFFFF"/>
                </a:solidFill>
                <a:latin typeface="Tahoma" charset="0"/>
                <a:ea typeface="Lucida Sans Unicode" charset="0"/>
                <a:cs typeface="Lucida Sans Unicode"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FFFFFF"/>
                </a:solidFill>
                <a:latin typeface="Tahoma" charset="0"/>
                <a:ea typeface="Lucida Sans Unicode" charset="0"/>
                <a:cs typeface="Lucida Sans Unicode" charset="0"/>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FFFFFF"/>
                </a:solidFill>
                <a:latin typeface="Tahoma" charset="0"/>
                <a:ea typeface="Lucida Sans Unicode" charset="0"/>
                <a:cs typeface="Lucida Sans Unicode" charset="0"/>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FFFFFF"/>
                </a:solidFill>
                <a:latin typeface="Tahoma" charset="0"/>
                <a:ea typeface="Lucida Sans Unicode" charset="0"/>
                <a:cs typeface="Lucida Sans Unicode" charset="0"/>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FFFFFF"/>
                </a:solidFill>
                <a:latin typeface="Tahoma" charset="0"/>
                <a:ea typeface="Lucida Sans Unicode" charset="0"/>
                <a:cs typeface="Lucida Sans Unicode" charset="0"/>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FFFFFF"/>
                </a:solidFill>
                <a:latin typeface="Tahoma" charset="0"/>
                <a:ea typeface="Lucida Sans Unicode" charset="0"/>
                <a:cs typeface="Lucida Sans Unicode" charset="0"/>
              </a:defRPr>
            </a:lvl9pPr>
          </a:lstStyle>
          <a:p>
            <a:pPr algn="r" defTabSz="1219170">
              <a:spcBef>
                <a:spcPts val="1375"/>
              </a:spcBef>
              <a:buClr>
                <a:srgbClr val="C2C2CD"/>
              </a:buClr>
              <a:buSzPct val="100000"/>
              <a:tabLst>
                <a:tab pos="0" algn="l"/>
                <a:tab pos="1219170" algn="l"/>
                <a:tab pos="2438339" algn="l"/>
                <a:tab pos="3657509" algn="l"/>
                <a:tab pos="4876678" algn="l"/>
                <a:tab pos="6095848" algn="l"/>
                <a:tab pos="7315017" algn="l"/>
                <a:tab pos="8534187" algn="l"/>
                <a:tab pos="9753356" algn="l"/>
                <a:tab pos="10972526" algn="l"/>
                <a:tab pos="12191695" algn="l"/>
                <a:tab pos="13410865" algn="l"/>
              </a:tabLst>
              <a:defRPr/>
            </a:pPr>
            <a:r>
              <a:rPr lang="nl-NL" kern="0" dirty="0">
                <a:solidFill>
                  <a:srgbClr val="000000"/>
                </a:solidFill>
                <a:latin typeface="Century Gothic" panose="020B0502020202020204" pitchFamily="34" charset="0"/>
                <a:sym typeface="Arial"/>
                <a:rtl val="0"/>
              </a:rPr>
              <a:t>Mensen  vormen een gefantaseerd “Cognitief” mentaal model van de wereld om hun heen. </a:t>
            </a:r>
          </a:p>
        </p:txBody>
      </p:sp>
      <p:sp>
        <p:nvSpPr>
          <p:cNvPr id="9" name="Title 1"/>
          <p:cNvSpPr txBox="1">
            <a:spLocks/>
          </p:cNvSpPr>
          <p:nvPr/>
        </p:nvSpPr>
        <p:spPr>
          <a:xfrm>
            <a:off x="1220993" y="1749481"/>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Helvetica Neue Medium"/>
                <a:ea typeface="+mj-ea"/>
                <a:cs typeface="+mj-cs"/>
              </a:defRPr>
            </a:lvl1pPr>
          </a:lstStyle>
          <a:p>
            <a:pPr defTabSz="609585"/>
            <a:r>
              <a:rPr lang="nl-NL" sz="4000" dirty="0">
                <a:solidFill>
                  <a:srgbClr val="000000"/>
                </a:solidFill>
                <a:latin typeface="Century Gothic" panose="020B0502020202020204" pitchFamily="34" charset="0"/>
                <a:ea typeface="ＭＳ Ｐゴシック" charset="0"/>
                <a:cs typeface="ＭＳ Ｐゴシック" charset="0"/>
                <a:sym typeface="Arial"/>
                <a:rtl val="0"/>
              </a:rPr>
              <a:t>PERCEPTIE     </a:t>
            </a:r>
            <a:r>
              <a:rPr lang="nl-NL" sz="4000" dirty="0">
                <a:solidFill>
                  <a:srgbClr val="000000"/>
                </a:solidFill>
                <a:latin typeface="Century Gothic" panose="020B0502020202020204" pitchFamily="34" charset="0"/>
                <a:ea typeface="ＭＳ Ｐゴシック" charset="0"/>
                <a:cs typeface="ＭＳ Ｐゴシック" charset="0"/>
                <a:sym typeface="Wingdings"/>
                <a:rtl val="0"/>
              </a:rPr>
              <a:t>versus    COGNITIE</a:t>
            </a:r>
            <a:endParaRPr lang="nl-NL" sz="4000" dirty="0">
              <a:solidFill>
                <a:srgbClr val="000000"/>
              </a:solidFill>
              <a:latin typeface="Century Gothic" panose="020B0502020202020204" pitchFamily="34" charset="0"/>
              <a:ea typeface="ＭＳ Ｐゴシック" charset="0"/>
              <a:cs typeface="ＭＳ Ｐゴシック" charset="0"/>
              <a:sym typeface="Arial"/>
              <a:rtl val="0"/>
            </a:endParaRPr>
          </a:p>
        </p:txBody>
      </p:sp>
      <p:sp>
        <p:nvSpPr>
          <p:cNvPr id="17" name="TextBox 16"/>
          <p:cNvSpPr txBox="1"/>
          <p:nvPr/>
        </p:nvSpPr>
        <p:spPr>
          <a:xfrm>
            <a:off x="1589699" y="2605682"/>
            <a:ext cx="3948832" cy="3153748"/>
          </a:xfrm>
          <a:prstGeom prst="rect">
            <a:avLst/>
          </a:prstGeom>
          <a:solidFill>
            <a:schemeClr val="bg1"/>
          </a:solidFill>
        </p:spPr>
        <p:txBody>
          <a:bodyPr wrap="square">
            <a:spAutoFit/>
          </a:bodyPr>
          <a:lstStyle/>
          <a:p>
            <a:pPr defTabSz="1219170">
              <a:lnSpc>
                <a:spcPct val="110000"/>
              </a:lnSpc>
            </a:pPr>
            <a:r>
              <a:rPr lang="nl-NL" sz="1400" kern="0" dirty="0">
                <a:solidFill>
                  <a:srgbClr val="000000"/>
                </a:solidFill>
                <a:latin typeface="Century Gothic" panose="020B0502020202020204" pitchFamily="34" charset="0"/>
                <a:cs typeface="Arial"/>
                <a:sym typeface="Arial"/>
                <a:rtl val="0"/>
              </a:rPr>
              <a:t>We vinden het normaal dat we dingen kunnen zien, horen, ruiken, proeven en voelen. </a:t>
            </a:r>
          </a:p>
          <a:p>
            <a:pPr defTabSz="1219170">
              <a:lnSpc>
                <a:spcPct val="110000"/>
              </a:lnSpc>
            </a:pPr>
            <a:endParaRPr lang="nl-NL" sz="1400" kern="0" dirty="0">
              <a:solidFill>
                <a:srgbClr val="000000"/>
              </a:solidFill>
              <a:latin typeface="Century Gothic" panose="020B0502020202020204" pitchFamily="34" charset="0"/>
              <a:cs typeface="Arial"/>
              <a:sym typeface="Arial"/>
              <a:rtl val="0"/>
            </a:endParaRPr>
          </a:p>
          <a:p>
            <a:pPr defTabSz="1219170">
              <a:lnSpc>
                <a:spcPct val="110000"/>
              </a:lnSpc>
            </a:pPr>
            <a:endParaRPr lang="nl-NL" sz="1400" kern="0" dirty="0">
              <a:solidFill>
                <a:srgbClr val="000000"/>
              </a:solidFill>
              <a:latin typeface="Century Gothic" panose="020B0502020202020204" pitchFamily="34" charset="0"/>
              <a:cs typeface="Arial"/>
              <a:sym typeface="Arial"/>
              <a:rtl val="0"/>
            </a:endParaRPr>
          </a:p>
          <a:p>
            <a:pPr defTabSz="1219170">
              <a:lnSpc>
                <a:spcPct val="110000"/>
              </a:lnSpc>
            </a:pPr>
            <a:endParaRPr lang="nl-NL" sz="1400" kern="0" dirty="0">
              <a:solidFill>
                <a:srgbClr val="000000"/>
              </a:solidFill>
              <a:latin typeface="Century Gothic" panose="020B0502020202020204" pitchFamily="34" charset="0"/>
              <a:cs typeface="Arial"/>
              <a:sym typeface="Arial"/>
              <a:rtl val="0"/>
            </a:endParaRPr>
          </a:p>
          <a:p>
            <a:pPr defTabSz="1219170">
              <a:lnSpc>
                <a:spcPct val="110000"/>
              </a:lnSpc>
            </a:pPr>
            <a:r>
              <a:rPr lang="nl-NL" sz="1400" kern="0" dirty="0">
                <a:solidFill>
                  <a:srgbClr val="000000"/>
                </a:solidFill>
                <a:latin typeface="Century Gothic" panose="020B0502020202020204" pitchFamily="34" charset="0"/>
                <a:cs typeface="Arial"/>
                <a:sym typeface="Arial"/>
                <a:rtl val="0"/>
              </a:rPr>
              <a:t>We kunnen ons een beeld vormen van datgene wat we:</a:t>
            </a:r>
          </a:p>
          <a:p>
            <a:pPr defTabSz="1219170">
              <a:lnSpc>
                <a:spcPct val="110000"/>
              </a:lnSpc>
            </a:pPr>
            <a:endParaRPr lang="nl-NL" sz="1400" kern="0" dirty="0">
              <a:solidFill>
                <a:srgbClr val="000000"/>
              </a:solidFill>
              <a:latin typeface="Century Gothic" panose="020B0502020202020204" pitchFamily="34" charset="0"/>
              <a:cs typeface="Arial"/>
              <a:sym typeface="Arial"/>
              <a:rtl val="0"/>
            </a:endParaRPr>
          </a:p>
          <a:p>
            <a:pPr defTabSz="1219170">
              <a:lnSpc>
                <a:spcPct val="110000"/>
              </a:lnSpc>
            </a:pPr>
            <a:r>
              <a:rPr lang="nl-NL" sz="1400" kern="0" dirty="0">
                <a:solidFill>
                  <a:srgbClr val="000000"/>
                </a:solidFill>
                <a:latin typeface="Century Gothic" panose="020B0502020202020204" pitchFamily="34" charset="0"/>
                <a:cs typeface="Arial"/>
                <a:sym typeface="Arial"/>
                <a:rtl val="0"/>
              </a:rPr>
              <a:t>– horen binnen gehoorsafstand;</a:t>
            </a:r>
          </a:p>
          <a:p>
            <a:pPr defTabSz="1219170">
              <a:lnSpc>
                <a:spcPct val="110000"/>
              </a:lnSpc>
            </a:pPr>
            <a:r>
              <a:rPr lang="nl-NL" sz="1400" kern="0" dirty="0">
                <a:solidFill>
                  <a:srgbClr val="000000"/>
                </a:solidFill>
                <a:latin typeface="Century Gothic" panose="020B0502020202020204" pitchFamily="34" charset="0"/>
                <a:cs typeface="Arial"/>
                <a:sym typeface="Arial"/>
                <a:rtl val="0"/>
              </a:rPr>
              <a:t>– zien binnen het gezichtsveld;</a:t>
            </a:r>
          </a:p>
          <a:p>
            <a:pPr defTabSz="1219170">
              <a:lnSpc>
                <a:spcPct val="110000"/>
              </a:lnSpc>
            </a:pPr>
            <a:r>
              <a:rPr lang="nl-NL" sz="1400" kern="0" dirty="0">
                <a:solidFill>
                  <a:srgbClr val="000000"/>
                </a:solidFill>
                <a:latin typeface="Century Gothic" panose="020B0502020202020204" pitchFamily="34" charset="0"/>
                <a:cs typeface="Arial"/>
                <a:sym typeface="Arial"/>
                <a:rtl val="0"/>
              </a:rPr>
              <a:t>– voelen binnen handbereik;</a:t>
            </a:r>
          </a:p>
          <a:p>
            <a:pPr defTabSz="1219170">
              <a:lnSpc>
                <a:spcPct val="110000"/>
              </a:lnSpc>
            </a:pPr>
            <a:r>
              <a:rPr lang="nl-NL" sz="1400" kern="0" dirty="0">
                <a:solidFill>
                  <a:srgbClr val="000000"/>
                </a:solidFill>
                <a:latin typeface="Century Gothic" panose="020B0502020202020204" pitchFamily="34" charset="0"/>
                <a:cs typeface="Arial"/>
                <a:sym typeface="Arial"/>
                <a:rtl val="0"/>
              </a:rPr>
              <a:t>– ruiken binnen reukafstand.</a:t>
            </a:r>
          </a:p>
        </p:txBody>
      </p:sp>
      <p:sp>
        <p:nvSpPr>
          <p:cNvPr id="18" name="TextBox 17"/>
          <p:cNvSpPr txBox="1"/>
          <p:nvPr/>
        </p:nvSpPr>
        <p:spPr>
          <a:xfrm>
            <a:off x="5601485" y="2605682"/>
            <a:ext cx="5071079" cy="3153748"/>
          </a:xfrm>
          <a:prstGeom prst="rect">
            <a:avLst/>
          </a:prstGeom>
          <a:solidFill>
            <a:schemeClr val="bg1"/>
          </a:solidFill>
        </p:spPr>
        <p:txBody>
          <a:bodyPr wrap="square">
            <a:spAutoFit/>
          </a:bodyPr>
          <a:lstStyle/>
          <a:p>
            <a:pPr defTabSz="1219170">
              <a:lnSpc>
                <a:spcPct val="110000"/>
              </a:lnSpc>
            </a:pPr>
            <a:r>
              <a:rPr lang="nl-NL" sz="1400" kern="0" dirty="0">
                <a:solidFill>
                  <a:srgbClr val="000000"/>
                </a:solidFill>
                <a:latin typeface="Century Gothic" panose="020B0502020202020204" pitchFamily="34" charset="0"/>
                <a:cs typeface="Arial"/>
                <a:sym typeface="Arial"/>
                <a:rtl val="0"/>
              </a:rPr>
              <a:t>Maar de mens ziet, ruikt en hoort niet alles. De mens laat ook vaak alleen de signalen toe die hij geselecteerd heeft en die voor hem een bepaalde betekenis hebben. We kunnen dat onbewust doen. Dit gebeurt vooral bij niet veranderende signalen (gewoontegetrouw). </a:t>
            </a:r>
          </a:p>
          <a:p>
            <a:pPr defTabSz="1219170">
              <a:lnSpc>
                <a:spcPct val="110000"/>
              </a:lnSpc>
            </a:pPr>
            <a:r>
              <a:rPr lang="nl-NL" sz="1400" kern="0" dirty="0">
                <a:solidFill>
                  <a:srgbClr val="000000"/>
                </a:solidFill>
                <a:latin typeface="Century Gothic" panose="020B0502020202020204" pitchFamily="34" charset="0"/>
                <a:cs typeface="Arial"/>
                <a:sym typeface="Arial"/>
                <a:rtl val="0"/>
              </a:rPr>
              <a:t>We kunnen dat heel bewust doen door:</a:t>
            </a:r>
          </a:p>
          <a:p>
            <a:pPr defTabSz="1219170">
              <a:lnSpc>
                <a:spcPct val="110000"/>
              </a:lnSpc>
            </a:pPr>
            <a:endParaRPr lang="nl-NL" sz="1400" kern="0" dirty="0">
              <a:solidFill>
                <a:srgbClr val="000000"/>
              </a:solidFill>
              <a:latin typeface="Century Gothic" panose="020B0502020202020204" pitchFamily="34" charset="0"/>
              <a:cs typeface="Arial"/>
              <a:sym typeface="Arial"/>
              <a:rtl val="0"/>
            </a:endParaRPr>
          </a:p>
          <a:p>
            <a:pPr defTabSz="1219170">
              <a:lnSpc>
                <a:spcPct val="110000"/>
              </a:lnSpc>
            </a:pPr>
            <a:r>
              <a:rPr lang="nl-NL" sz="1400" kern="0" dirty="0">
                <a:solidFill>
                  <a:srgbClr val="000000"/>
                </a:solidFill>
                <a:latin typeface="Century Gothic" panose="020B0502020202020204" pitchFamily="34" charset="0"/>
                <a:cs typeface="Arial"/>
                <a:sym typeface="Arial"/>
                <a:rtl val="0"/>
              </a:rPr>
              <a:t>– naar iets of iemand te kijken, te luisteren;</a:t>
            </a:r>
          </a:p>
          <a:p>
            <a:pPr defTabSz="1219170">
              <a:lnSpc>
                <a:spcPct val="110000"/>
              </a:lnSpc>
            </a:pPr>
            <a:r>
              <a:rPr lang="nl-NL" sz="1400" kern="0" dirty="0">
                <a:solidFill>
                  <a:srgbClr val="000000"/>
                </a:solidFill>
                <a:latin typeface="Century Gothic" panose="020B0502020202020204" pitchFamily="34" charset="0"/>
                <a:cs typeface="Arial"/>
                <a:sym typeface="Arial"/>
                <a:rtl val="0"/>
              </a:rPr>
              <a:t>– iets of iemand te betasten;</a:t>
            </a:r>
          </a:p>
          <a:p>
            <a:pPr defTabSz="1219170">
              <a:lnSpc>
                <a:spcPct val="110000"/>
              </a:lnSpc>
            </a:pPr>
            <a:r>
              <a:rPr lang="nl-NL" sz="1400" kern="0" dirty="0">
                <a:solidFill>
                  <a:srgbClr val="000000"/>
                </a:solidFill>
                <a:latin typeface="Century Gothic" panose="020B0502020202020204" pitchFamily="34" charset="0"/>
                <a:cs typeface="Arial"/>
                <a:sym typeface="Arial"/>
                <a:rtl val="0"/>
              </a:rPr>
              <a:t>– te proeven;</a:t>
            </a:r>
          </a:p>
          <a:p>
            <a:pPr defTabSz="1219170">
              <a:lnSpc>
                <a:spcPct val="110000"/>
              </a:lnSpc>
            </a:pPr>
            <a:r>
              <a:rPr lang="nl-NL" sz="1400" kern="0" dirty="0">
                <a:solidFill>
                  <a:srgbClr val="000000"/>
                </a:solidFill>
                <a:latin typeface="Century Gothic" panose="020B0502020202020204" pitchFamily="34" charset="0"/>
                <a:cs typeface="Arial"/>
                <a:sym typeface="Arial"/>
                <a:rtl val="0"/>
              </a:rPr>
              <a:t>– te lezen;</a:t>
            </a:r>
          </a:p>
          <a:p>
            <a:pPr defTabSz="1219170">
              <a:lnSpc>
                <a:spcPct val="110000"/>
              </a:lnSpc>
            </a:pPr>
            <a:r>
              <a:rPr lang="nl-NL" sz="1400" kern="0" dirty="0">
                <a:solidFill>
                  <a:srgbClr val="000000"/>
                </a:solidFill>
                <a:latin typeface="Century Gothic" panose="020B0502020202020204" pitchFamily="34" charset="0"/>
                <a:cs typeface="Arial"/>
                <a:sym typeface="Arial"/>
                <a:rtl val="0"/>
              </a:rPr>
              <a:t>– te ruiken.</a:t>
            </a:r>
          </a:p>
        </p:txBody>
      </p:sp>
    </p:spTree>
    <p:extLst>
      <p:ext uri="{BB962C8B-B14F-4D97-AF65-F5344CB8AC3E}">
        <p14:creationId xmlns:p14="http://schemas.microsoft.com/office/powerpoint/2010/main" val="231071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240632" y="332073"/>
            <a:ext cx="11656193" cy="6314176"/>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dirty="0"/>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dirty="0"/>
            </a:p>
          </p:txBody>
        </p:sp>
      </p:grpSp>
      <p:sp>
        <p:nvSpPr>
          <p:cNvPr id="3" name="object 3"/>
          <p:cNvSpPr txBox="1"/>
          <p:nvPr/>
        </p:nvSpPr>
        <p:spPr>
          <a:xfrm>
            <a:off x="524577" y="1548436"/>
            <a:ext cx="11223057" cy="4129121"/>
          </a:xfrm>
          <a:prstGeom prst="rect">
            <a:avLst/>
          </a:prstGeom>
        </p:spPr>
        <p:txBody>
          <a:bodyPr vert="horz" wrap="square" lIns="0" tIns="16933" rIns="0" bIns="0" rtlCol="0">
            <a:spAutoFit/>
          </a:bodyPr>
          <a:lstStyle/>
          <a:p>
            <a:pPr>
              <a:lnSpc>
                <a:spcPct val="150000"/>
              </a:lnSpc>
            </a:pPr>
            <a:r>
              <a:rPr lang="en-GB" sz="1800" b="0" i="1" u="none" strike="noStrike" baseline="0" dirty="0">
                <a:latin typeface="Calibri" panose="020F0502020204030204" pitchFamily="34" charset="0"/>
              </a:rPr>
              <a:t>Stanford University is located in __________, California.</a:t>
            </a:r>
            <a:r>
              <a:rPr lang="en-GB" sz="1800" b="0" i="0" u="none" strike="noStrike" baseline="0" dirty="0">
                <a:solidFill>
                  <a:srgbClr val="165E53"/>
                </a:solidFill>
                <a:latin typeface="Calibri" panose="020F0502020204030204" pitchFamily="34" charset="0"/>
              </a:rPr>
              <a:t>[Trivia]</a:t>
            </a:r>
          </a:p>
          <a:p>
            <a:pPr>
              <a:lnSpc>
                <a:spcPct val="150000"/>
              </a:lnSpc>
            </a:pPr>
            <a:r>
              <a:rPr lang="en-GB" sz="1800" b="0" i="1" u="none" strike="noStrike" baseline="0" dirty="0">
                <a:solidFill>
                  <a:srgbClr val="000000"/>
                </a:solidFill>
                <a:latin typeface="Calibri" panose="020F0502020204030204" pitchFamily="34" charset="0"/>
              </a:rPr>
              <a:t>I put ___ fork down on the table.</a:t>
            </a:r>
            <a:r>
              <a:rPr lang="en-GB" sz="1800" b="0" i="0" u="none" strike="noStrike" baseline="0" dirty="0">
                <a:solidFill>
                  <a:srgbClr val="165E53"/>
                </a:solidFill>
                <a:latin typeface="Calibri" panose="020F0502020204030204" pitchFamily="34" charset="0"/>
              </a:rPr>
              <a:t>[syntax]</a:t>
            </a:r>
          </a:p>
          <a:p>
            <a:pPr>
              <a:lnSpc>
                <a:spcPct val="150000"/>
              </a:lnSpc>
            </a:pPr>
            <a:r>
              <a:rPr lang="en-GB" sz="1800" b="0" i="1" u="none" strike="noStrike" baseline="0" dirty="0">
                <a:solidFill>
                  <a:srgbClr val="000000"/>
                </a:solidFill>
                <a:latin typeface="Calibri" panose="020F0502020204030204" pitchFamily="34" charset="0"/>
              </a:rPr>
              <a:t>The woman walked across the street, checking for traffic over ___ shoulder.</a:t>
            </a:r>
            <a:r>
              <a:rPr lang="en-GB" sz="1800" b="0" i="0" u="none" strike="noStrike" baseline="0" dirty="0">
                <a:solidFill>
                  <a:srgbClr val="165E53"/>
                </a:solidFill>
                <a:latin typeface="Calibri" panose="020F0502020204030204" pitchFamily="34" charset="0"/>
              </a:rPr>
              <a:t>[coreference]</a:t>
            </a:r>
          </a:p>
          <a:p>
            <a:pPr>
              <a:lnSpc>
                <a:spcPct val="150000"/>
              </a:lnSpc>
            </a:pPr>
            <a:r>
              <a:rPr lang="en-GB" sz="1800" b="0" i="1" u="none" strike="noStrike" baseline="0" dirty="0">
                <a:solidFill>
                  <a:srgbClr val="000000"/>
                </a:solidFill>
                <a:latin typeface="Calibri" panose="020F0502020204030204" pitchFamily="34" charset="0"/>
              </a:rPr>
              <a:t>I went to the ocean to see the fish, turtles, seals, and _____.  </a:t>
            </a:r>
            <a:r>
              <a:rPr lang="en-GB" sz="1800" b="0" i="0" u="none" strike="noStrike" baseline="0" dirty="0">
                <a:solidFill>
                  <a:srgbClr val="165E53"/>
                </a:solidFill>
                <a:latin typeface="Calibri" panose="020F0502020204030204" pitchFamily="34" charset="0"/>
              </a:rPr>
              <a:t>[lexical semantics/topic]</a:t>
            </a:r>
          </a:p>
          <a:p>
            <a:pPr>
              <a:lnSpc>
                <a:spcPct val="150000"/>
              </a:lnSpc>
            </a:pPr>
            <a:r>
              <a:rPr lang="en-GB" sz="1800" b="0" i="1" u="none" strike="noStrike" baseline="0" dirty="0">
                <a:solidFill>
                  <a:srgbClr val="000000"/>
                </a:solidFill>
                <a:latin typeface="Calibri" panose="020F0502020204030204" pitchFamily="34" charset="0"/>
              </a:rPr>
              <a:t>Overall, the value I got from the two hours watching it was the sum total of the popcorn and the drink. </a:t>
            </a:r>
          </a:p>
          <a:p>
            <a:pPr>
              <a:lnSpc>
                <a:spcPct val="150000"/>
              </a:lnSpc>
            </a:pPr>
            <a:r>
              <a:rPr lang="en-GB" sz="1800" b="0" i="1" u="none" strike="noStrike" baseline="0" dirty="0">
                <a:solidFill>
                  <a:srgbClr val="000000"/>
                </a:solidFill>
                <a:latin typeface="Calibri" panose="020F0502020204030204" pitchFamily="34" charset="0"/>
              </a:rPr>
              <a:t>The movie was ___. </a:t>
            </a:r>
            <a:r>
              <a:rPr lang="en-GB" sz="1800" b="0" i="0" u="none" strike="noStrike" baseline="0" dirty="0">
                <a:solidFill>
                  <a:srgbClr val="165E53"/>
                </a:solidFill>
                <a:latin typeface="Calibri" panose="020F0502020204030204" pitchFamily="34" charset="0"/>
              </a:rPr>
              <a:t>[sentiment]</a:t>
            </a:r>
          </a:p>
          <a:p>
            <a:pPr>
              <a:lnSpc>
                <a:spcPct val="150000"/>
              </a:lnSpc>
            </a:pPr>
            <a:r>
              <a:rPr lang="en-GB" sz="1800" b="0" i="0" u="none" strike="noStrike" baseline="0" dirty="0" err="1">
                <a:solidFill>
                  <a:srgbClr val="000000"/>
                </a:solidFill>
                <a:latin typeface="Calibri" panose="020F0502020204030204" pitchFamily="34" charset="0"/>
              </a:rPr>
              <a:t>Irohwent</a:t>
            </a:r>
            <a:r>
              <a:rPr lang="en-GB" sz="1800" b="0" i="0" u="none" strike="noStrike" baseline="0" dirty="0">
                <a:solidFill>
                  <a:srgbClr val="000000"/>
                </a:solidFill>
                <a:latin typeface="Calibri" panose="020F0502020204030204" pitchFamily="34" charset="0"/>
              </a:rPr>
              <a:t> into the kitchen to make some tea. Standing next to </a:t>
            </a:r>
            <a:r>
              <a:rPr lang="en-GB" sz="1800" b="0" i="0" u="none" strike="noStrike" baseline="0" dirty="0" err="1">
                <a:solidFill>
                  <a:srgbClr val="000000"/>
                </a:solidFill>
                <a:latin typeface="Calibri" panose="020F0502020204030204" pitchFamily="34" charset="0"/>
              </a:rPr>
              <a:t>Iroh</a:t>
            </a:r>
            <a:r>
              <a:rPr lang="en-GB" sz="1800" b="0" i="0" u="none" strike="noStrike" baseline="0" dirty="0">
                <a:solidFill>
                  <a:srgbClr val="000000"/>
                </a:solidFill>
                <a:latin typeface="Calibri" panose="020F0502020204030204" pitchFamily="34" charset="0"/>
              </a:rPr>
              <a:t>, Zuko pondered his destiny. Zuko left the ______. </a:t>
            </a:r>
            <a:r>
              <a:rPr lang="en-GB" sz="1800" b="0" i="0" u="none" strike="noStrike" baseline="0" dirty="0">
                <a:solidFill>
                  <a:srgbClr val="165E53"/>
                </a:solidFill>
                <a:latin typeface="Calibri" panose="020F0502020204030204" pitchFamily="34" charset="0"/>
              </a:rPr>
              <a:t>[some reasoning –this is harder]</a:t>
            </a:r>
          </a:p>
          <a:p>
            <a:pPr>
              <a:lnSpc>
                <a:spcPct val="150000"/>
              </a:lnSpc>
            </a:pPr>
            <a:r>
              <a:rPr lang="en-GB" sz="1800" b="0" i="0" u="none" strike="noStrike" baseline="0" dirty="0">
                <a:solidFill>
                  <a:srgbClr val="000000"/>
                </a:solidFill>
                <a:latin typeface="Calibri" panose="020F0502020204030204" pitchFamily="34" charset="0"/>
              </a:rPr>
              <a:t>I was thinking about the sequence that goes 1, 1, 2, 3, 5, 8, 13, 21, ____  </a:t>
            </a:r>
            <a:r>
              <a:rPr lang="en-GB" sz="1800" b="0" i="0" u="none" strike="noStrike" baseline="0" dirty="0">
                <a:solidFill>
                  <a:srgbClr val="165E53"/>
                </a:solidFill>
                <a:latin typeface="Calibri" panose="020F0502020204030204" pitchFamily="34" charset="0"/>
              </a:rPr>
              <a:t>[some basic arithmetic; they don’t learn the </a:t>
            </a:r>
            <a:r>
              <a:rPr lang="en-GB" sz="1800" b="0" i="0" u="none" strike="noStrike" baseline="0" dirty="0" err="1">
                <a:solidFill>
                  <a:srgbClr val="165E53"/>
                </a:solidFill>
                <a:latin typeface="Calibri" panose="020F0502020204030204" pitchFamily="34" charset="0"/>
              </a:rPr>
              <a:t>Fibonnacisequence</a:t>
            </a:r>
            <a:r>
              <a:rPr lang="en-GB" sz="1800" b="0" i="0" u="none" strike="noStrike" baseline="0" dirty="0">
                <a:solidFill>
                  <a:srgbClr val="165E53"/>
                </a:solidFill>
                <a:latin typeface="Calibri" panose="020F0502020204030204" pitchFamily="34" charset="0"/>
              </a:rPr>
              <a:t>]</a:t>
            </a: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1620297" y="655840"/>
            <a:ext cx="8481417" cy="658298"/>
          </a:xfrm>
          <a:prstGeom prst="rect">
            <a:avLst/>
          </a:prstGeom>
        </p:spPr>
        <p:txBody>
          <a:bodyPr vert="horz" wrap="square" lIns="0" tIns="8930" rIns="0" bIns="0" rtlCol="0" anchor="ctr">
            <a:spAutoFit/>
          </a:bodyPr>
          <a:lstStyle/>
          <a:p>
            <a:pPr marL="8929">
              <a:lnSpc>
                <a:spcPct val="100000"/>
              </a:lnSpc>
              <a:spcBef>
                <a:spcPts val="70"/>
              </a:spcBef>
            </a:pPr>
            <a:r>
              <a:rPr lang="nl-NL" sz="4219" spc="-84" dirty="0">
                <a:latin typeface="Calibri Light" panose="020F0302020204030204" pitchFamily="34" charset="0"/>
                <a:cs typeface="Calibri Light" panose="020F0302020204030204" pitchFamily="34" charset="0"/>
              </a:rPr>
              <a:t>Kan Bing deze taken foutloos uitvoeren??</a:t>
            </a:r>
          </a:p>
        </p:txBody>
      </p:sp>
    </p:spTree>
    <p:extLst>
      <p:ext uri="{BB962C8B-B14F-4D97-AF65-F5344CB8AC3E}">
        <p14:creationId xmlns:p14="http://schemas.microsoft.com/office/powerpoint/2010/main" val="35044086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chemeClr val="accent6"/>
          </a:solidFill>
        </p:spPr>
        <p:txBody>
          <a:bodyPr wrap="square" lIns="0" tIns="0" rIns="0" bIns="0" rtlCol="0"/>
          <a:lstStyle/>
          <a:p>
            <a:endParaRPr sz="1266"/>
          </a:p>
        </p:txBody>
      </p:sp>
      <p:sp>
        <p:nvSpPr>
          <p:cNvPr id="4" name="object 3">
            <a:extLst>
              <a:ext uri="{FF2B5EF4-FFF2-40B4-BE49-F238E27FC236}">
                <a16:creationId xmlns:a16="http://schemas.microsoft.com/office/drawing/2014/main" id="{CB76CF53-6AA2-FB11-61CE-E233AE3FF3A4}"/>
              </a:ext>
            </a:extLst>
          </p:cNvPr>
          <p:cNvSpPr txBox="1"/>
          <p:nvPr/>
        </p:nvSpPr>
        <p:spPr>
          <a:xfrm>
            <a:off x="2293772" y="2199025"/>
            <a:ext cx="7330520" cy="2618706"/>
          </a:xfrm>
          <a:prstGeom prst="rect">
            <a:avLst/>
          </a:prstGeom>
        </p:spPr>
        <p:txBody>
          <a:bodyPr vert="horz" wrap="square" lIns="0" tIns="8930" rIns="0" bIns="0" rtlCol="0">
            <a:spAutoFit/>
          </a:bodyPr>
          <a:lstStyle/>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“Down the Rabbit Hole”</a:t>
            </a:r>
            <a:br>
              <a:rPr lang="en-US" sz="5625" spc="-14" dirty="0">
                <a:solidFill>
                  <a:srgbClr val="FFFFFF"/>
                </a:solidFill>
                <a:latin typeface="Calibri Light" panose="020F0302020204030204" pitchFamily="34" charset="0"/>
                <a:cs typeface="Calibri Light" panose="020F0302020204030204" pitchFamily="34" charset="0"/>
              </a:rPr>
            </a:b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653205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78797" y="1767947"/>
            <a:ext cx="8689760" cy="2909811"/>
          </a:xfrm>
          <a:prstGeom prst="rect">
            <a:avLst/>
          </a:prstGeom>
        </p:spPr>
        <p:txBody>
          <a:bodyPr vert="horz" wrap="square" lIns="0" tIns="8930" rIns="0" bIns="0" rtlCol="0">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lang="en-US" sz="2400" i="1" spc="39" dirty="0">
                <a:solidFill>
                  <a:srgbClr val="C00000"/>
                </a:solidFill>
                <a:latin typeface="Arial"/>
                <a:cs typeface="Arial"/>
              </a:rPr>
              <a:t>---n</a:t>
            </a:r>
            <a:r>
              <a:rPr kumimoji="0" lang="en-US" sz="2400" b="0" i="1" u="none" strike="noStrike" kern="1200" cap="none" spc="39" normalizeH="0" baseline="0" noProof="0" dirty="0" err="1">
                <a:ln>
                  <a:noFill/>
                </a:ln>
                <a:solidFill>
                  <a:srgbClr val="C00000"/>
                </a:solidFill>
                <a:effectLst/>
                <a:uLnTx/>
                <a:uFillTx/>
                <a:latin typeface="Arial"/>
                <a:ea typeface="+mn-ea"/>
                <a:cs typeface="Arial"/>
              </a:rPr>
              <a:t>euraal</a:t>
            </a:r>
            <a:r>
              <a:rPr kumimoji="0" lang="en-US" sz="2400" b="0" i="1" u="none" strike="noStrike" kern="1200" cap="none" spc="39" normalizeH="0" baseline="0" noProof="0" dirty="0">
                <a:ln>
                  <a:noFill/>
                </a:ln>
                <a:solidFill>
                  <a:srgbClr val="C00000"/>
                </a:solidFill>
                <a:effectLst/>
                <a:uLnTx/>
                <a:uFillTx/>
                <a:latin typeface="Arial"/>
                <a:ea typeface="+mn-ea"/>
                <a:cs typeface="Arial"/>
              </a:rPr>
              <a:t> </a:t>
            </a:r>
            <a:r>
              <a:rPr kumimoji="0" lang="en-US" sz="2400" b="0" i="1" u="none" strike="noStrike" kern="1200" cap="none" spc="39" normalizeH="0" baseline="0" noProof="0" dirty="0" err="1">
                <a:ln>
                  <a:noFill/>
                </a:ln>
                <a:solidFill>
                  <a:srgbClr val="C00000"/>
                </a:solidFill>
                <a:effectLst/>
                <a:uLnTx/>
                <a:uFillTx/>
                <a:latin typeface="Arial"/>
                <a:ea typeface="+mn-ea"/>
                <a:cs typeface="Arial"/>
              </a:rPr>
              <a:t>netwerk</a:t>
            </a:r>
            <a:r>
              <a:rPr kumimoji="0" lang="en-US" sz="2400" b="0" i="1" u="none" strike="noStrike" kern="1200" cap="none" spc="39" normalizeH="0" baseline="0" noProof="0" dirty="0">
                <a:ln>
                  <a:noFill/>
                </a:ln>
                <a:solidFill>
                  <a:srgbClr val="C00000"/>
                </a:solidFill>
                <a:effectLst/>
                <a:uLnTx/>
                <a:uFillTx/>
                <a:latin typeface="Arial"/>
                <a:ea typeface="+mn-ea"/>
                <a:cs typeface="Arial"/>
              </a:rPr>
              <a:t> ---</a:t>
            </a:r>
          </a:p>
          <a:p>
            <a:pPr marL="8929" marR="0" lvl="0" indent="0" algn="l" defTabSz="914400" rtl="0" eaLnBrk="1" fontAlgn="auto" latinLnBrk="0" hangingPunct="1">
              <a:lnSpc>
                <a:spcPct val="100000"/>
              </a:lnSpc>
              <a:spcBef>
                <a:spcPts val="70"/>
              </a:spcBef>
              <a:spcAft>
                <a:spcPts val="0"/>
              </a:spcAft>
              <a:buClrTx/>
              <a:buSzTx/>
              <a:buFontTx/>
              <a:buNone/>
              <a:tabLst/>
              <a:defRPr/>
            </a:pPr>
            <a:endParaRPr lang="nl-NL" sz="5400" i="1" spc="39" dirty="0">
              <a:solidFill>
                <a:srgbClr val="002060"/>
              </a:solidFill>
              <a:latin typeface="Arial"/>
              <a:cs typeface="Arial"/>
            </a:endParaRPr>
          </a:p>
          <a:p>
            <a:pPr marL="8929">
              <a:spcBef>
                <a:spcPts val="70"/>
              </a:spcBef>
            </a:pPr>
            <a:r>
              <a:rPr lang="nl-NL" sz="5400" i="1" spc="39" dirty="0">
                <a:solidFill>
                  <a:srgbClr val="002060"/>
                </a:solidFill>
                <a:latin typeface="Arial"/>
                <a:cs typeface="Arial"/>
              </a:rPr>
              <a:t>“Hoe ziet een taalmodel</a:t>
            </a:r>
          </a:p>
          <a:p>
            <a:pPr marL="8929">
              <a:spcBef>
                <a:spcPts val="70"/>
              </a:spcBef>
            </a:pPr>
            <a:r>
              <a:rPr lang="nl-NL" sz="5400" i="1" spc="39" dirty="0">
                <a:solidFill>
                  <a:srgbClr val="002060"/>
                </a:solidFill>
                <a:latin typeface="Arial"/>
                <a:cs typeface="Arial"/>
              </a:rPr>
              <a:t>er vanbinnen uit?”</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0916092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EC6D13E-EDEB-4EED-A1B8-8B648E46D41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grpSp>
        <p:nvGrpSpPr>
          <p:cNvPr id="23" name="Group 22">
            <a:extLst>
              <a:ext uri="{FF2B5EF4-FFF2-40B4-BE49-F238E27FC236}">
                <a16:creationId xmlns:a16="http://schemas.microsoft.com/office/drawing/2014/main" id="{8DE19EA9-F8AE-4115-97E6-89D91E94B74F}"/>
              </a:ext>
            </a:extLst>
          </p:cNvPr>
          <p:cNvGrpSpPr/>
          <p:nvPr/>
        </p:nvGrpSpPr>
        <p:grpSpPr>
          <a:xfrm>
            <a:off x="7108470" y="3060407"/>
            <a:ext cx="4614146" cy="3476796"/>
            <a:chOff x="213007" y="2937753"/>
            <a:chExt cx="4614146" cy="3476796"/>
          </a:xfrm>
        </p:grpSpPr>
        <p:pic>
          <p:nvPicPr>
            <p:cNvPr id="8" name="Picture 7" descr="Diagram&#10;&#10;Description automatically generated">
              <a:extLst>
                <a:ext uri="{FF2B5EF4-FFF2-40B4-BE49-F238E27FC236}">
                  <a16:creationId xmlns:a16="http://schemas.microsoft.com/office/drawing/2014/main" id="{6B29CFD1-9894-4F52-9D97-06AF51454DB9}"/>
                </a:ext>
              </a:extLst>
            </p:cNvPr>
            <p:cNvPicPr>
              <a:picLocks noChangeAspect="1"/>
            </p:cNvPicPr>
            <p:nvPr/>
          </p:nvPicPr>
          <p:blipFill rotWithShape="1">
            <a:blip r:embed="rId4"/>
            <a:srcRect l="986" t="18454" r="57989" b="31349"/>
            <a:stretch/>
          </p:blipFill>
          <p:spPr>
            <a:xfrm>
              <a:off x="720637" y="2937753"/>
              <a:ext cx="4042961" cy="2028218"/>
            </a:xfrm>
            <a:prstGeom prst="rect">
              <a:avLst/>
            </a:prstGeom>
          </p:spPr>
        </p:pic>
        <p:sp>
          <p:nvSpPr>
            <p:cNvPr id="13" name="Rectangle 12">
              <a:extLst>
                <a:ext uri="{FF2B5EF4-FFF2-40B4-BE49-F238E27FC236}">
                  <a16:creationId xmlns:a16="http://schemas.microsoft.com/office/drawing/2014/main" id="{F8978C74-22DF-441E-BAAB-F2586BA23CB1}"/>
                </a:ext>
              </a:extLst>
            </p:cNvPr>
            <p:cNvSpPr/>
            <p:nvPr/>
          </p:nvSpPr>
          <p:spPr>
            <a:xfrm>
              <a:off x="859395" y="5829774"/>
              <a:ext cx="3627016" cy="584775"/>
            </a:xfrm>
            <a:prstGeom prst="rect">
              <a:avLst/>
            </a:prstGeom>
          </p:spPr>
          <p:txBody>
            <a:bodyPr wrap="square">
              <a:spAutoFit/>
            </a:bodyPr>
            <a:lstStyle/>
            <a:p>
              <a:r>
                <a:rPr lang="en-US" sz="3200" b="1" dirty="0">
                  <a:solidFill>
                    <a:srgbClr val="C00000"/>
                  </a:solidFill>
                  <a:latin typeface="Tw Cen Classified MT Std" panose="020B0502020104020603" pitchFamily="34" charset="0"/>
                </a:rPr>
                <a:t>“shallow” </a:t>
              </a:r>
              <a:r>
                <a:rPr lang="en-US" sz="3200" b="1" dirty="0" err="1">
                  <a:solidFill>
                    <a:srgbClr val="C00000"/>
                  </a:solidFill>
                  <a:latin typeface="Tw Cen Classified MT Std" panose="020B0502020104020603" pitchFamily="34" charset="0"/>
                </a:rPr>
                <a:t>netwerk</a:t>
              </a:r>
              <a:endParaRPr lang="en-US" sz="3200" b="1" dirty="0">
                <a:solidFill>
                  <a:srgbClr val="C00000"/>
                </a:solidFill>
                <a:latin typeface="Tw Cen Classified MT Std" panose="020B0502020104020603" pitchFamily="34" charset="0"/>
              </a:endParaRPr>
            </a:p>
          </p:txBody>
        </p:sp>
        <p:sp>
          <p:nvSpPr>
            <p:cNvPr id="7" name="Rectangle 6">
              <a:extLst>
                <a:ext uri="{FF2B5EF4-FFF2-40B4-BE49-F238E27FC236}">
                  <a16:creationId xmlns:a16="http://schemas.microsoft.com/office/drawing/2014/main" id="{A5A8D8D1-5B5A-4D44-BAAF-A9CC7BB76C06}"/>
                </a:ext>
              </a:extLst>
            </p:cNvPr>
            <p:cNvSpPr/>
            <p:nvPr/>
          </p:nvSpPr>
          <p:spPr>
            <a:xfrm>
              <a:off x="2118989" y="2937753"/>
              <a:ext cx="457954" cy="2076856"/>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19">
              <a:extLst>
                <a:ext uri="{FF2B5EF4-FFF2-40B4-BE49-F238E27FC236}">
                  <a16:creationId xmlns:a16="http://schemas.microsoft.com/office/drawing/2014/main" id="{17FC0FAE-6D24-4619-8E90-44B58514196C}"/>
                </a:ext>
              </a:extLst>
            </p:cNvPr>
            <p:cNvSpPr/>
            <p:nvPr/>
          </p:nvSpPr>
          <p:spPr>
            <a:xfrm>
              <a:off x="690390" y="5160581"/>
              <a:ext cx="3330940" cy="523220"/>
            </a:xfrm>
            <a:prstGeom prst="rect">
              <a:avLst/>
            </a:prstGeom>
          </p:spPr>
          <p:txBody>
            <a:bodyPr wrap="square">
              <a:spAutoFit/>
            </a:bodyPr>
            <a:lstStyle/>
            <a:p>
              <a:r>
                <a:rPr lang="en-US" sz="2800" b="1" dirty="0" err="1">
                  <a:solidFill>
                    <a:schemeClr val="accent1">
                      <a:lumMod val="50000"/>
                    </a:schemeClr>
                  </a:solidFill>
                  <a:latin typeface="Tw Cen Classified MT Std" panose="020B0502020104020603" pitchFamily="34" charset="0"/>
                </a:rPr>
                <a:t>verborgen</a:t>
              </a:r>
              <a:r>
                <a:rPr lang="en-US" sz="2800" b="1" dirty="0">
                  <a:solidFill>
                    <a:schemeClr val="accent1">
                      <a:lumMod val="50000"/>
                    </a:schemeClr>
                  </a:solidFill>
                  <a:latin typeface="Tw Cen Classified MT Std" panose="020B0502020104020603" pitchFamily="34" charset="0"/>
                </a:rPr>
                <a:t> lag N=1</a:t>
              </a:r>
            </a:p>
          </p:txBody>
        </p:sp>
        <p:sp>
          <p:nvSpPr>
            <p:cNvPr id="22" name="Rectangle 21">
              <a:extLst>
                <a:ext uri="{FF2B5EF4-FFF2-40B4-BE49-F238E27FC236}">
                  <a16:creationId xmlns:a16="http://schemas.microsoft.com/office/drawing/2014/main" id="{2545C624-76E7-467E-8B16-4EE32BCBA853}"/>
                </a:ext>
              </a:extLst>
            </p:cNvPr>
            <p:cNvSpPr/>
            <p:nvPr/>
          </p:nvSpPr>
          <p:spPr>
            <a:xfrm rot="16200000">
              <a:off x="-503352" y="3727462"/>
              <a:ext cx="1955937" cy="523220"/>
            </a:xfrm>
            <a:prstGeom prst="rect">
              <a:avLst/>
            </a:prstGeom>
          </p:spPr>
          <p:txBody>
            <a:bodyPr wrap="square">
              <a:spAutoFit/>
            </a:bodyPr>
            <a:lstStyle/>
            <a:p>
              <a:r>
                <a:rPr lang="en-US" sz="2800" b="1">
                  <a:solidFill>
                    <a:schemeClr val="accent6">
                      <a:lumMod val="75000"/>
                    </a:schemeClr>
                  </a:solidFill>
                  <a:latin typeface="Tw Cen Classified MT Std" panose="020B0502020104020603" pitchFamily="34" charset="0"/>
                </a:rPr>
                <a:t>Input layer</a:t>
              </a:r>
            </a:p>
          </p:txBody>
        </p:sp>
        <p:sp>
          <p:nvSpPr>
            <p:cNvPr id="26" name="Rectangle 25">
              <a:extLst>
                <a:ext uri="{FF2B5EF4-FFF2-40B4-BE49-F238E27FC236}">
                  <a16:creationId xmlns:a16="http://schemas.microsoft.com/office/drawing/2014/main" id="{BE3E68E6-EE7E-4007-AE65-639EC82B1ABA}"/>
                </a:ext>
              </a:extLst>
            </p:cNvPr>
            <p:cNvSpPr/>
            <p:nvPr/>
          </p:nvSpPr>
          <p:spPr>
            <a:xfrm>
              <a:off x="761658" y="2937753"/>
              <a:ext cx="457954" cy="2076856"/>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Rectangle 27">
              <a:extLst>
                <a:ext uri="{FF2B5EF4-FFF2-40B4-BE49-F238E27FC236}">
                  <a16:creationId xmlns:a16="http://schemas.microsoft.com/office/drawing/2014/main" id="{99777B69-F2C4-4C4F-97E6-88F987841E62}"/>
                </a:ext>
              </a:extLst>
            </p:cNvPr>
            <p:cNvSpPr/>
            <p:nvPr/>
          </p:nvSpPr>
          <p:spPr>
            <a:xfrm>
              <a:off x="3470633" y="2937753"/>
              <a:ext cx="457954" cy="2076856"/>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6FAD9E24-59AE-408A-A71A-54E3E697F0C5}"/>
                </a:ext>
              </a:extLst>
            </p:cNvPr>
            <p:cNvSpPr/>
            <p:nvPr/>
          </p:nvSpPr>
          <p:spPr>
            <a:xfrm>
              <a:off x="3934012" y="3647821"/>
              <a:ext cx="893141" cy="62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Rectangle 29">
              <a:extLst>
                <a:ext uri="{FF2B5EF4-FFF2-40B4-BE49-F238E27FC236}">
                  <a16:creationId xmlns:a16="http://schemas.microsoft.com/office/drawing/2014/main" id="{E7EF400A-A121-41A8-ACB0-233AE729F55B}"/>
                </a:ext>
              </a:extLst>
            </p:cNvPr>
            <p:cNvSpPr/>
            <p:nvPr/>
          </p:nvSpPr>
          <p:spPr>
            <a:xfrm rot="16200000">
              <a:off x="3400161" y="3736203"/>
              <a:ext cx="2107679" cy="523220"/>
            </a:xfrm>
            <a:prstGeom prst="rect">
              <a:avLst/>
            </a:prstGeom>
          </p:spPr>
          <p:txBody>
            <a:bodyPr wrap="square">
              <a:spAutoFit/>
            </a:bodyPr>
            <a:lstStyle/>
            <a:p>
              <a:r>
                <a:rPr lang="en-US" sz="2800" b="1">
                  <a:solidFill>
                    <a:srgbClr val="C00000"/>
                  </a:solidFill>
                  <a:latin typeface="Tw Cen Classified MT Std" panose="020B0502020104020603" pitchFamily="34" charset="0"/>
                </a:rPr>
                <a:t>Output layer</a:t>
              </a:r>
            </a:p>
          </p:txBody>
        </p:sp>
      </p:grpSp>
      <p:grpSp>
        <p:nvGrpSpPr>
          <p:cNvPr id="17" name="Group 16">
            <a:extLst>
              <a:ext uri="{FF2B5EF4-FFF2-40B4-BE49-F238E27FC236}">
                <a16:creationId xmlns:a16="http://schemas.microsoft.com/office/drawing/2014/main" id="{E25F579C-F826-47A8-BB3E-B18E9C7E7C68}"/>
              </a:ext>
            </a:extLst>
          </p:cNvPr>
          <p:cNvGrpSpPr/>
          <p:nvPr/>
        </p:nvGrpSpPr>
        <p:grpSpPr>
          <a:xfrm>
            <a:off x="291388" y="2949609"/>
            <a:ext cx="5804612" cy="3587594"/>
            <a:chOff x="5932184" y="2825885"/>
            <a:chExt cx="5804612" cy="3587594"/>
          </a:xfrm>
        </p:grpSpPr>
        <p:grpSp>
          <p:nvGrpSpPr>
            <p:cNvPr id="6" name="Group 5">
              <a:extLst>
                <a:ext uri="{FF2B5EF4-FFF2-40B4-BE49-F238E27FC236}">
                  <a16:creationId xmlns:a16="http://schemas.microsoft.com/office/drawing/2014/main" id="{A53C3FD4-96C8-4119-B4CE-D6C724DFC3BD}"/>
                </a:ext>
              </a:extLst>
            </p:cNvPr>
            <p:cNvGrpSpPr/>
            <p:nvPr/>
          </p:nvGrpSpPr>
          <p:grpSpPr>
            <a:xfrm>
              <a:off x="6444638" y="2825885"/>
              <a:ext cx="5144947" cy="2363821"/>
              <a:chOff x="6444638" y="2825885"/>
              <a:chExt cx="5144947" cy="2363821"/>
            </a:xfrm>
          </p:grpSpPr>
          <p:pic>
            <p:nvPicPr>
              <p:cNvPr id="15" name="Picture 14" descr="Diagram&#10;&#10;Description automatically generated">
                <a:extLst>
                  <a:ext uri="{FF2B5EF4-FFF2-40B4-BE49-F238E27FC236}">
                    <a16:creationId xmlns:a16="http://schemas.microsoft.com/office/drawing/2014/main" id="{852F04A7-0C88-4E32-968A-5C5BC3C5F5C5}"/>
                  </a:ext>
                </a:extLst>
              </p:cNvPr>
              <p:cNvPicPr>
                <a:picLocks noChangeAspect="1"/>
              </p:cNvPicPr>
              <p:nvPr/>
            </p:nvPicPr>
            <p:blipFill rotWithShape="1">
              <a:blip r:embed="rId4"/>
              <a:srcRect l="46878" t="15311" r="918" b="27272"/>
              <a:stretch/>
            </p:blipFill>
            <p:spPr>
              <a:xfrm>
                <a:off x="6444638" y="2825885"/>
                <a:ext cx="5144947" cy="2320047"/>
              </a:xfrm>
              <a:prstGeom prst="rect">
                <a:avLst/>
              </a:prstGeom>
            </p:spPr>
          </p:pic>
          <p:sp>
            <p:nvSpPr>
              <p:cNvPr id="4" name="Rectangle 3">
                <a:extLst>
                  <a:ext uri="{FF2B5EF4-FFF2-40B4-BE49-F238E27FC236}">
                    <a16:creationId xmlns:a16="http://schemas.microsoft.com/office/drawing/2014/main" id="{A95A5130-1E06-438E-9D74-C28D31718A1A}"/>
                  </a:ext>
                </a:extLst>
              </p:cNvPr>
              <p:cNvSpPr/>
              <p:nvPr/>
            </p:nvSpPr>
            <p:spPr>
              <a:xfrm>
                <a:off x="6648855" y="5014609"/>
                <a:ext cx="826851" cy="1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9">
                <a:extLst>
                  <a:ext uri="{FF2B5EF4-FFF2-40B4-BE49-F238E27FC236}">
                    <a16:creationId xmlns:a16="http://schemas.microsoft.com/office/drawing/2014/main" id="{F23EE119-AB93-40F8-BD83-C44E9A861EB6}"/>
                  </a:ext>
                </a:extLst>
              </p:cNvPr>
              <p:cNvSpPr/>
              <p:nvPr/>
            </p:nvSpPr>
            <p:spPr>
              <a:xfrm>
                <a:off x="9617412" y="5014609"/>
                <a:ext cx="1048967" cy="1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4" name="Rectangle 13">
              <a:extLst>
                <a:ext uri="{FF2B5EF4-FFF2-40B4-BE49-F238E27FC236}">
                  <a16:creationId xmlns:a16="http://schemas.microsoft.com/office/drawing/2014/main" id="{E9F2EE20-26E3-4213-84F0-A0B3EF41344B}"/>
                </a:ext>
              </a:extLst>
            </p:cNvPr>
            <p:cNvSpPr/>
            <p:nvPr/>
          </p:nvSpPr>
          <p:spPr>
            <a:xfrm>
              <a:off x="7297589" y="5828704"/>
              <a:ext cx="2669083" cy="584775"/>
            </a:xfrm>
            <a:prstGeom prst="rect">
              <a:avLst/>
            </a:prstGeom>
          </p:spPr>
          <p:txBody>
            <a:bodyPr wrap="square">
              <a:spAutoFit/>
            </a:bodyPr>
            <a:lstStyle/>
            <a:p>
              <a:r>
                <a:rPr lang="en-US" sz="3200" b="1" dirty="0" err="1">
                  <a:solidFill>
                    <a:srgbClr val="C00000"/>
                  </a:solidFill>
                  <a:latin typeface="Tw Cen Classified MT Std" panose="020B0502020104020603" pitchFamily="34" charset="0"/>
                </a:rPr>
                <a:t>diep</a:t>
              </a:r>
              <a:r>
                <a:rPr lang="en-US" sz="3200" b="1" dirty="0">
                  <a:solidFill>
                    <a:srgbClr val="C00000"/>
                  </a:solidFill>
                  <a:latin typeface="Tw Cen Classified MT Std" panose="020B0502020104020603" pitchFamily="34" charset="0"/>
                </a:rPr>
                <a:t> </a:t>
              </a:r>
              <a:r>
                <a:rPr lang="en-US" sz="3200" b="1" dirty="0" err="1">
                  <a:solidFill>
                    <a:srgbClr val="C00000"/>
                  </a:solidFill>
                  <a:latin typeface="Tw Cen Classified MT Std" panose="020B0502020104020603" pitchFamily="34" charset="0"/>
                </a:rPr>
                <a:t>netwerk</a:t>
              </a:r>
              <a:endParaRPr lang="en-US" sz="3200" b="1" dirty="0">
                <a:solidFill>
                  <a:srgbClr val="C00000"/>
                </a:solidFill>
                <a:latin typeface="Tw Cen Classified MT Std" panose="020B0502020104020603" pitchFamily="34" charset="0"/>
              </a:endParaRPr>
            </a:p>
          </p:txBody>
        </p:sp>
        <p:sp>
          <p:nvSpPr>
            <p:cNvPr id="16" name="Rectangle 15">
              <a:extLst>
                <a:ext uri="{FF2B5EF4-FFF2-40B4-BE49-F238E27FC236}">
                  <a16:creationId xmlns:a16="http://schemas.microsoft.com/office/drawing/2014/main" id="{448913C8-AF67-4638-B778-75F626607651}"/>
                </a:ext>
              </a:extLst>
            </p:cNvPr>
            <p:cNvSpPr/>
            <p:nvPr/>
          </p:nvSpPr>
          <p:spPr>
            <a:xfrm>
              <a:off x="7441537"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ectangle 17">
              <a:extLst>
                <a:ext uri="{FF2B5EF4-FFF2-40B4-BE49-F238E27FC236}">
                  <a16:creationId xmlns:a16="http://schemas.microsoft.com/office/drawing/2014/main" id="{9E6B7314-89DB-40BC-BA28-68ADEEDFBB05}"/>
                </a:ext>
              </a:extLst>
            </p:cNvPr>
            <p:cNvSpPr/>
            <p:nvPr/>
          </p:nvSpPr>
          <p:spPr>
            <a:xfrm>
              <a:off x="8417253"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Rectangle 18">
              <a:extLst>
                <a:ext uri="{FF2B5EF4-FFF2-40B4-BE49-F238E27FC236}">
                  <a16:creationId xmlns:a16="http://schemas.microsoft.com/office/drawing/2014/main" id="{F81A97F4-9DEA-42F7-9A52-F13E9ED95B7D}"/>
                </a:ext>
              </a:extLst>
            </p:cNvPr>
            <p:cNvSpPr/>
            <p:nvPr/>
          </p:nvSpPr>
          <p:spPr>
            <a:xfrm>
              <a:off x="9368519" y="2839853"/>
              <a:ext cx="435996" cy="235992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20">
              <a:extLst>
                <a:ext uri="{FF2B5EF4-FFF2-40B4-BE49-F238E27FC236}">
                  <a16:creationId xmlns:a16="http://schemas.microsoft.com/office/drawing/2014/main" id="{3DFCBF73-3333-4BF4-A790-51C936B96A91}"/>
                </a:ext>
              </a:extLst>
            </p:cNvPr>
            <p:cNvSpPr/>
            <p:nvPr/>
          </p:nvSpPr>
          <p:spPr>
            <a:xfrm>
              <a:off x="6815079" y="5309041"/>
              <a:ext cx="3583532" cy="523220"/>
            </a:xfrm>
            <a:prstGeom prst="rect">
              <a:avLst/>
            </a:prstGeom>
          </p:spPr>
          <p:txBody>
            <a:bodyPr wrap="square">
              <a:spAutoFit/>
            </a:bodyPr>
            <a:lstStyle/>
            <a:p>
              <a:r>
                <a:rPr lang="en-US" sz="2800" b="1" dirty="0" err="1">
                  <a:solidFill>
                    <a:schemeClr val="accent1">
                      <a:lumMod val="50000"/>
                    </a:schemeClr>
                  </a:solidFill>
                  <a:latin typeface="Tw Cen Classified MT Std" panose="020B0502020104020603" pitchFamily="34" charset="0"/>
                </a:rPr>
                <a:t>verborgen</a:t>
              </a:r>
              <a:r>
                <a:rPr lang="en-US" sz="2800" b="1" dirty="0">
                  <a:solidFill>
                    <a:schemeClr val="accent1">
                      <a:lumMod val="50000"/>
                    </a:schemeClr>
                  </a:solidFill>
                  <a:latin typeface="Tw Cen Classified MT Std" panose="020B0502020104020603" pitchFamily="34" charset="0"/>
                </a:rPr>
                <a:t> </a:t>
              </a:r>
              <a:r>
                <a:rPr lang="en-US" sz="2800" b="1" dirty="0" err="1">
                  <a:solidFill>
                    <a:schemeClr val="accent1">
                      <a:lumMod val="50000"/>
                    </a:schemeClr>
                  </a:solidFill>
                  <a:latin typeface="Tw Cen Classified MT Std" panose="020B0502020104020603" pitchFamily="34" charset="0"/>
                </a:rPr>
                <a:t>lagen</a:t>
              </a:r>
              <a:r>
                <a:rPr lang="en-US" sz="2800" b="1" dirty="0">
                  <a:solidFill>
                    <a:schemeClr val="accent1">
                      <a:lumMod val="50000"/>
                    </a:schemeClr>
                  </a:solidFill>
                  <a:latin typeface="Tw Cen Classified MT Std" panose="020B0502020104020603" pitchFamily="34" charset="0"/>
                </a:rPr>
                <a:t> N&gt;2</a:t>
              </a:r>
            </a:p>
          </p:txBody>
        </p:sp>
        <p:sp>
          <p:nvSpPr>
            <p:cNvPr id="24" name="Rectangle 23">
              <a:extLst>
                <a:ext uri="{FF2B5EF4-FFF2-40B4-BE49-F238E27FC236}">
                  <a16:creationId xmlns:a16="http://schemas.microsoft.com/office/drawing/2014/main" id="{3CDBA3CE-BBD3-41CA-81D0-2C1D5586718E}"/>
                </a:ext>
              </a:extLst>
            </p:cNvPr>
            <p:cNvSpPr/>
            <p:nvPr/>
          </p:nvSpPr>
          <p:spPr>
            <a:xfrm rot="16200000">
              <a:off x="5215825" y="3736204"/>
              <a:ext cx="1955937" cy="523220"/>
            </a:xfrm>
            <a:prstGeom prst="rect">
              <a:avLst/>
            </a:prstGeom>
          </p:spPr>
          <p:txBody>
            <a:bodyPr wrap="square">
              <a:spAutoFit/>
            </a:bodyPr>
            <a:lstStyle/>
            <a:p>
              <a:r>
                <a:rPr lang="en-US" sz="2800" b="1">
                  <a:solidFill>
                    <a:schemeClr val="accent6">
                      <a:lumMod val="75000"/>
                    </a:schemeClr>
                  </a:solidFill>
                  <a:latin typeface="Tw Cen Classified MT Std" panose="020B0502020104020603" pitchFamily="34" charset="0"/>
                </a:rPr>
                <a:t>Input layer</a:t>
              </a:r>
            </a:p>
          </p:txBody>
        </p:sp>
        <p:sp>
          <p:nvSpPr>
            <p:cNvPr id="27" name="Rectangle 26">
              <a:extLst>
                <a:ext uri="{FF2B5EF4-FFF2-40B4-BE49-F238E27FC236}">
                  <a16:creationId xmlns:a16="http://schemas.microsoft.com/office/drawing/2014/main" id="{7C97E031-22B4-43A9-B2E4-41FB95BAD0AA}"/>
                </a:ext>
              </a:extLst>
            </p:cNvPr>
            <p:cNvSpPr/>
            <p:nvPr/>
          </p:nvSpPr>
          <p:spPr>
            <a:xfrm>
              <a:off x="6439748" y="2839853"/>
              <a:ext cx="457954" cy="2368710"/>
            </a:xfrm>
            <a:prstGeom prst="rect">
              <a:avLst/>
            </a:prstGeom>
            <a:solidFill>
              <a:schemeClr val="accent6">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Rectangle 30">
              <a:extLst>
                <a:ext uri="{FF2B5EF4-FFF2-40B4-BE49-F238E27FC236}">
                  <a16:creationId xmlns:a16="http://schemas.microsoft.com/office/drawing/2014/main" id="{F57BFB49-A1E9-455F-BB4C-CE0566E980B0}"/>
                </a:ext>
              </a:extLst>
            </p:cNvPr>
            <p:cNvSpPr/>
            <p:nvPr/>
          </p:nvSpPr>
          <p:spPr>
            <a:xfrm>
              <a:off x="10712656" y="3701681"/>
              <a:ext cx="1024140" cy="6210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ectangle 24">
              <a:extLst>
                <a:ext uri="{FF2B5EF4-FFF2-40B4-BE49-F238E27FC236}">
                  <a16:creationId xmlns:a16="http://schemas.microsoft.com/office/drawing/2014/main" id="{67649270-C5E4-480C-87AD-C3659E88A916}"/>
                </a:ext>
              </a:extLst>
            </p:cNvPr>
            <p:cNvSpPr/>
            <p:nvPr/>
          </p:nvSpPr>
          <p:spPr>
            <a:xfrm rot="16200000">
              <a:off x="10098490" y="3714571"/>
              <a:ext cx="2107679" cy="523220"/>
            </a:xfrm>
            <a:prstGeom prst="rect">
              <a:avLst/>
            </a:prstGeom>
          </p:spPr>
          <p:txBody>
            <a:bodyPr wrap="square">
              <a:spAutoFit/>
            </a:bodyPr>
            <a:lstStyle/>
            <a:p>
              <a:r>
                <a:rPr lang="en-US" sz="2800" b="1">
                  <a:solidFill>
                    <a:srgbClr val="C00000"/>
                  </a:solidFill>
                  <a:latin typeface="Tw Cen Classified MT Std" panose="020B0502020104020603" pitchFamily="34" charset="0"/>
                </a:rPr>
                <a:t>Output layer</a:t>
              </a:r>
            </a:p>
          </p:txBody>
        </p:sp>
        <p:sp>
          <p:nvSpPr>
            <p:cNvPr id="29" name="Rectangle 28">
              <a:extLst>
                <a:ext uri="{FF2B5EF4-FFF2-40B4-BE49-F238E27FC236}">
                  <a16:creationId xmlns:a16="http://schemas.microsoft.com/office/drawing/2014/main" id="{44FB9978-5CAD-4227-9541-9AF971581F8B}"/>
                </a:ext>
              </a:extLst>
            </p:cNvPr>
            <p:cNvSpPr/>
            <p:nvPr/>
          </p:nvSpPr>
          <p:spPr>
            <a:xfrm>
              <a:off x="10325485" y="2839853"/>
              <a:ext cx="457954" cy="2355040"/>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3" name="Rectangle 32">
            <a:extLst>
              <a:ext uri="{FF2B5EF4-FFF2-40B4-BE49-F238E27FC236}">
                <a16:creationId xmlns:a16="http://schemas.microsoft.com/office/drawing/2014/main" id="{6239B1A6-9236-43EA-930B-C662298DF780}"/>
              </a:ext>
            </a:extLst>
          </p:cNvPr>
          <p:cNvSpPr/>
          <p:nvPr/>
        </p:nvSpPr>
        <p:spPr>
          <a:xfrm>
            <a:off x="1123363" y="2342517"/>
            <a:ext cx="898208" cy="584775"/>
          </a:xfrm>
          <a:prstGeom prst="rect">
            <a:avLst/>
          </a:prstGeom>
          <a:solidFill>
            <a:schemeClr val="bg1">
              <a:lumMod val="85000"/>
            </a:schemeClr>
          </a:solidFill>
        </p:spPr>
        <p:txBody>
          <a:bodyPr wrap="square">
            <a:spAutoFit/>
          </a:bodyPr>
          <a:lstStyle/>
          <a:p>
            <a:pPr algn="ctr"/>
            <a:r>
              <a:rPr lang="en-US" sz="1600" b="1">
                <a:latin typeface="Tw Cen Classified MT Std" panose="020B0502020104020603" pitchFamily="34" charset="0"/>
              </a:rPr>
              <a:t>Weights </a:t>
            </a:r>
          </a:p>
          <a:p>
            <a:pPr algn="ctr"/>
            <a:r>
              <a:rPr lang="en-US" sz="1600" b="1">
                <a:latin typeface="Tw Cen Classified MT Std" panose="020B0502020104020603" pitchFamily="34" charset="0"/>
              </a:rPr>
              <a:t>N=12</a:t>
            </a:r>
          </a:p>
        </p:txBody>
      </p:sp>
      <p:sp>
        <p:nvSpPr>
          <p:cNvPr id="34" name="Rectangle 33">
            <a:extLst>
              <a:ext uri="{FF2B5EF4-FFF2-40B4-BE49-F238E27FC236}">
                <a16:creationId xmlns:a16="http://schemas.microsoft.com/office/drawing/2014/main" id="{E5912724-F63E-40FC-861D-A5AAFF868E3B}"/>
              </a:ext>
            </a:extLst>
          </p:cNvPr>
          <p:cNvSpPr/>
          <p:nvPr/>
        </p:nvSpPr>
        <p:spPr>
          <a:xfrm>
            <a:off x="2093127" y="2342517"/>
            <a:ext cx="898208" cy="584775"/>
          </a:xfrm>
          <a:prstGeom prst="rect">
            <a:avLst/>
          </a:prstGeom>
          <a:solidFill>
            <a:schemeClr val="bg1">
              <a:lumMod val="85000"/>
            </a:schemeClr>
          </a:solidFill>
        </p:spPr>
        <p:txBody>
          <a:bodyPr wrap="square">
            <a:spAutoFit/>
          </a:bodyPr>
          <a:lstStyle/>
          <a:p>
            <a:pPr algn="ctr"/>
            <a:r>
              <a:rPr lang="en-US" sz="1600" b="1">
                <a:latin typeface="Tw Cen Classified MT Std" panose="020B0502020104020603" pitchFamily="34" charset="0"/>
              </a:rPr>
              <a:t>Weights </a:t>
            </a:r>
          </a:p>
          <a:p>
            <a:pPr algn="ctr"/>
            <a:r>
              <a:rPr lang="en-US" sz="1600" b="1">
                <a:latin typeface="Tw Cen Classified MT Std" panose="020B0502020104020603" pitchFamily="34" charset="0"/>
              </a:rPr>
              <a:t>N=16</a:t>
            </a:r>
          </a:p>
        </p:txBody>
      </p:sp>
      <p:sp>
        <p:nvSpPr>
          <p:cNvPr id="35" name="Rectangle 34">
            <a:extLst>
              <a:ext uri="{FF2B5EF4-FFF2-40B4-BE49-F238E27FC236}">
                <a16:creationId xmlns:a16="http://schemas.microsoft.com/office/drawing/2014/main" id="{06302523-0C8E-4412-89DB-319B49F735CA}"/>
              </a:ext>
            </a:extLst>
          </p:cNvPr>
          <p:cNvSpPr/>
          <p:nvPr/>
        </p:nvSpPr>
        <p:spPr>
          <a:xfrm>
            <a:off x="3102603" y="2342517"/>
            <a:ext cx="898208" cy="584775"/>
          </a:xfrm>
          <a:prstGeom prst="rect">
            <a:avLst/>
          </a:prstGeom>
          <a:solidFill>
            <a:schemeClr val="bg1">
              <a:lumMod val="85000"/>
            </a:schemeClr>
          </a:solidFill>
        </p:spPr>
        <p:txBody>
          <a:bodyPr wrap="square">
            <a:spAutoFit/>
          </a:bodyPr>
          <a:lstStyle/>
          <a:p>
            <a:pPr algn="ctr"/>
            <a:r>
              <a:rPr lang="en-US" sz="1600" b="1">
                <a:latin typeface="Tw Cen Classified MT Std" panose="020B0502020104020603" pitchFamily="34" charset="0"/>
              </a:rPr>
              <a:t>Weights </a:t>
            </a:r>
          </a:p>
          <a:p>
            <a:pPr algn="ctr"/>
            <a:r>
              <a:rPr lang="en-US" sz="1600" b="1">
                <a:latin typeface="Tw Cen Classified MT Std" panose="020B0502020104020603" pitchFamily="34" charset="0"/>
              </a:rPr>
              <a:t>N=12</a:t>
            </a:r>
          </a:p>
        </p:txBody>
      </p:sp>
      <p:sp>
        <p:nvSpPr>
          <p:cNvPr id="36" name="Rectangle 35">
            <a:extLst>
              <a:ext uri="{FF2B5EF4-FFF2-40B4-BE49-F238E27FC236}">
                <a16:creationId xmlns:a16="http://schemas.microsoft.com/office/drawing/2014/main" id="{C49A378D-43BE-4E85-AEF6-8234326E1604}"/>
              </a:ext>
            </a:extLst>
          </p:cNvPr>
          <p:cNvSpPr/>
          <p:nvPr/>
        </p:nvSpPr>
        <p:spPr>
          <a:xfrm>
            <a:off x="4051995" y="2342517"/>
            <a:ext cx="898208" cy="584775"/>
          </a:xfrm>
          <a:prstGeom prst="rect">
            <a:avLst/>
          </a:prstGeom>
          <a:solidFill>
            <a:schemeClr val="bg1">
              <a:lumMod val="85000"/>
            </a:schemeClr>
          </a:solidFill>
        </p:spPr>
        <p:txBody>
          <a:bodyPr wrap="square">
            <a:spAutoFit/>
          </a:bodyPr>
          <a:lstStyle/>
          <a:p>
            <a:pPr algn="ctr"/>
            <a:r>
              <a:rPr lang="en-US" sz="1600" b="1">
                <a:latin typeface="Tw Cen Classified MT Std" panose="020B0502020104020603" pitchFamily="34" charset="0"/>
              </a:rPr>
              <a:t>Weights </a:t>
            </a:r>
          </a:p>
          <a:p>
            <a:pPr algn="ctr"/>
            <a:r>
              <a:rPr lang="en-US" sz="1600" b="1">
                <a:latin typeface="Tw Cen Classified MT Std" panose="020B0502020104020603" pitchFamily="34" charset="0"/>
              </a:rPr>
              <a:t>N=3</a:t>
            </a:r>
          </a:p>
        </p:txBody>
      </p:sp>
      <p:sp>
        <p:nvSpPr>
          <p:cNvPr id="37" name="Rectangle 36">
            <a:extLst>
              <a:ext uri="{FF2B5EF4-FFF2-40B4-BE49-F238E27FC236}">
                <a16:creationId xmlns:a16="http://schemas.microsoft.com/office/drawing/2014/main" id="{71CE6258-2EFC-4D6D-A22C-ECD47D245D98}"/>
              </a:ext>
            </a:extLst>
          </p:cNvPr>
          <p:cNvSpPr/>
          <p:nvPr/>
        </p:nvSpPr>
        <p:spPr>
          <a:xfrm>
            <a:off x="8107629" y="2401708"/>
            <a:ext cx="898208" cy="584775"/>
          </a:xfrm>
          <a:prstGeom prst="rect">
            <a:avLst/>
          </a:prstGeom>
          <a:solidFill>
            <a:schemeClr val="bg1">
              <a:lumMod val="85000"/>
            </a:schemeClr>
          </a:solidFill>
        </p:spPr>
        <p:txBody>
          <a:bodyPr wrap="square">
            <a:spAutoFit/>
          </a:bodyPr>
          <a:lstStyle/>
          <a:p>
            <a:pPr algn="ctr"/>
            <a:r>
              <a:rPr lang="en-US" sz="1600" b="1">
                <a:latin typeface="Tw Cen Classified MT Std" panose="020B0502020104020603" pitchFamily="34" charset="0"/>
              </a:rPr>
              <a:t>Weights </a:t>
            </a:r>
          </a:p>
          <a:p>
            <a:pPr algn="ctr"/>
            <a:r>
              <a:rPr lang="en-US" sz="1600" b="1">
                <a:latin typeface="Tw Cen Classified MT Std" panose="020B0502020104020603" pitchFamily="34" charset="0"/>
              </a:rPr>
              <a:t>N=9</a:t>
            </a:r>
          </a:p>
        </p:txBody>
      </p:sp>
      <p:sp>
        <p:nvSpPr>
          <p:cNvPr id="38" name="Rectangle 37">
            <a:extLst>
              <a:ext uri="{FF2B5EF4-FFF2-40B4-BE49-F238E27FC236}">
                <a16:creationId xmlns:a16="http://schemas.microsoft.com/office/drawing/2014/main" id="{3F5762BD-BD0D-4025-9E2F-92FFD223A55B}"/>
              </a:ext>
            </a:extLst>
          </p:cNvPr>
          <p:cNvSpPr/>
          <p:nvPr/>
        </p:nvSpPr>
        <p:spPr>
          <a:xfrm>
            <a:off x="9493031" y="2401708"/>
            <a:ext cx="898208" cy="584775"/>
          </a:xfrm>
          <a:prstGeom prst="rect">
            <a:avLst/>
          </a:prstGeom>
          <a:solidFill>
            <a:schemeClr val="bg1">
              <a:lumMod val="85000"/>
            </a:schemeClr>
          </a:solidFill>
        </p:spPr>
        <p:txBody>
          <a:bodyPr wrap="square">
            <a:spAutoFit/>
          </a:bodyPr>
          <a:lstStyle/>
          <a:p>
            <a:pPr algn="ctr"/>
            <a:r>
              <a:rPr lang="en-US" sz="1600" b="1">
                <a:latin typeface="Tw Cen Classified MT Std" panose="020B0502020104020603" pitchFamily="34" charset="0"/>
              </a:rPr>
              <a:t>Weights </a:t>
            </a:r>
          </a:p>
          <a:p>
            <a:pPr algn="ctr"/>
            <a:r>
              <a:rPr lang="en-US" sz="1600" b="1">
                <a:latin typeface="Tw Cen Classified MT Std" panose="020B0502020104020603" pitchFamily="34" charset="0"/>
              </a:rPr>
              <a:t>N=3</a:t>
            </a:r>
          </a:p>
        </p:txBody>
      </p:sp>
      <p:sp>
        <p:nvSpPr>
          <p:cNvPr id="39" name="Rectangle 38">
            <a:extLst>
              <a:ext uri="{FF2B5EF4-FFF2-40B4-BE49-F238E27FC236}">
                <a16:creationId xmlns:a16="http://schemas.microsoft.com/office/drawing/2014/main" id="{03D8E004-1A67-45D3-B44E-40CEA402DDBD}"/>
              </a:ext>
            </a:extLst>
          </p:cNvPr>
          <p:cNvSpPr/>
          <p:nvPr/>
        </p:nvSpPr>
        <p:spPr>
          <a:xfrm>
            <a:off x="6467321" y="2021163"/>
            <a:ext cx="117431" cy="4516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2" name="Group 31">
            <a:extLst>
              <a:ext uri="{FF2B5EF4-FFF2-40B4-BE49-F238E27FC236}">
                <a16:creationId xmlns:a16="http://schemas.microsoft.com/office/drawing/2014/main" id="{E62BDB97-347B-8BA9-A2D5-F5E3B773C262}"/>
              </a:ext>
            </a:extLst>
          </p:cNvPr>
          <p:cNvGrpSpPr/>
          <p:nvPr/>
        </p:nvGrpSpPr>
        <p:grpSpPr>
          <a:xfrm>
            <a:off x="1310938" y="355474"/>
            <a:ext cx="8775714" cy="1122614"/>
            <a:chOff x="1401139" y="746384"/>
            <a:chExt cx="8775714" cy="1122614"/>
          </a:xfrm>
        </p:grpSpPr>
        <p:grpSp>
          <p:nvGrpSpPr>
            <p:cNvPr id="40" name="object 4">
              <a:extLst>
                <a:ext uri="{FF2B5EF4-FFF2-40B4-BE49-F238E27FC236}">
                  <a16:creationId xmlns:a16="http://schemas.microsoft.com/office/drawing/2014/main" id="{65E77BF3-8130-6B4D-41F2-2FBEDB51E46E}"/>
                </a:ext>
              </a:extLst>
            </p:cNvPr>
            <p:cNvGrpSpPr/>
            <p:nvPr/>
          </p:nvGrpSpPr>
          <p:grpSpPr>
            <a:xfrm>
              <a:off x="1401139" y="746384"/>
              <a:ext cx="8775714" cy="1122614"/>
              <a:chOff x="1081619" y="5621982"/>
              <a:chExt cx="10841990" cy="3277235"/>
            </a:xfrm>
          </p:grpSpPr>
          <p:sp>
            <p:nvSpPr>
              <p:cNvPr id="42" name="object 5">
                <a:extLst>
                  <a:ext uri="{FF2B5EF4-FFF2-40B4-BE49-F238E27FC236}">
                    <a16:creationId xmlns:a16="http://schemas.microsoft.com/office/drawing/2014/main" id="{7938B659-C2D4-6990-6805-98111AAF5950}"/>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3" name="object 6">
                <a:extLst>
                  <a:ext uri="{FF2B5EF4-FFF2-40B4-BE49-F238E27FC236}">
                    <a16:creationId xmlns:a16="http://schemas.microsoft.com/office/drawing/2014/main" id="{E291A43C-0B38-B004-692D-9E4CF4890688}"/>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41" name="object 8">
              <a:extLst>
                <a:ext uri="{FF2B5EF4-FFF2-40B4-BE49-F238E27FC236}">
                  <a16:creationId xmlns:a16="http://schemas.microsoft.com/office/drawing/2014/main" id="{9DDD3F4F-6A59-A0E4-057E-196EAA2B81E5}"/>
                </a:ext>
              </a:extLst>
            </p:cNvPr>
            <p:cNvSpPr txBox="1"/>
            <p:nvPr/>
          </p:nvSpPr>
          <p:spPr>
            <a:xfrm>
              <a:off x="1877701" y="982811"/>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Neuraal Netwerk modellen</a:t>
              </a:r>
            </a:p>
          </p:txBody>
        </p:sp>
      </p:grpSp>
    </p:spTree>
    <p:extLst>
      <p:ext uri="{BB962C8B-B14F-4D97-AF65-F5344CB8AC3E}">
        <p14:creationId xmlns:p14="http://schemas.microsoft.com/office/powerpoint/2010/main" val="11777675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2EF4CD5-89F5-45A6-A318-3A995ECF675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241B01F-1814-4FDC-A11C-BFE7F3705AC0}"/>
              </a:ext>
            </a:extLst>
          </p:cNvPr>
          <p:cNvPicPr>
            <a:picLocks noChangeAspect="1"/>
          </p:cNvPicPr>
          <p:nvPr/>
        </p:nvPicPr>
        <p:blipFill rotWithShape="1">
          <a:blip r:embed="rId3"/>
          <a:srcRect l="12006" t="3743" r="10048" b="14727"/>
          <a:stretch/>
        </p:blipFill>
        <p:spPr>
          <a:xfrm>
            <a:off x="4684831" y="4654902"/>
            <a:ext cx="4082651" cy="1840743"/>
          </a:xfrm>
          <a:prstGeom prst="rect">
            <a:avLst/>
          </a:prstGeom>
          <a:solidFill>
            <a:schemeClr val="bg1">
              <a:lumMod val="95000"/>
            </a:schemeClr>
          </a:solidFill>
        </p:spPr>
      </p:pic>
      <p:pic>
        <p:nvPicPr>
          <p:cNvPr id="9" name="Picture 8">
            <a:extLst>
              <a:ext uri="{FF2B5EF4-FFF2-40B4-BE49-F238E27FC236}">
                <a16:creationId xmlns:a16="http://schemas.microsoft.com/office/drawing/2014/main" id="{97CAE720-101A-42F1-BE54-155D75214698}"/>
              </a:ext>
            </a:extLst>
          </p:cNvPr>
          <p:cNvPicPr>
            <a:picLocks noChangeAspect="1"/>
          </p:cNvPicPr>
          <p:nvPr/>
        </p:nvPicPr>
        <p:blipFill>
          <a:blip r:embed="rId4"/>
          <a:stretch>
            <a:fillRect/>
          </a:stretch>
        </p:blipFill>
        <p:spPr>
          <a:xfrm>
            <a:off x="3678767" y="2091088"/>
            <a:ext cx="6193586" cy="2563814"/>
          </a:xfrm>
          <a:prstGeom prst="rect">
            <a:avLst/>
          </a:prstGeom>
        </p:spPr>
      </p:pic>
      <p:sp>
        <p:nvSpPr>
          <p:cNvPr id="10" name="Rectangle 9">
            <a:extLst>
              <a:ext uri="{FF2B5EF4-FFF2-40B4-BE49-F238E27FC236}">
                <a16:creationId xmlns:a16="http://schemas.microsoft.com/office/drawing/2014/main" id="{98037D7B-9301-4A10-B6C9-7CE9C8ED9A85}"/>
              </a:ext>
            </a:extLst>
          </p:cNvPr>
          <p:cNvSpPr/>
          <p:nvPr/>
        </p:nvSpPr>
        <p:spPr>
          <a:xfrm>
            <a:off x="402668" y="2165970"/>
            <a:ext cx="3546864" cy="3046988"/>
          </a:xfrm>
          <a:prstGeom prst="rect">
            <a:avLst/>
          </a:prstGeom>
        </p:spPr>
        <p:txBody>
          <a:bodyPr wrap="square">
            <a:spAutoFit/>
          </a:bodyPr>
          <a:lstStyle/>
          <a:p>
            <a:r>
              <a:rPr lang="en-US" sz="3200" b="1" dirty="0">
                <a:solidFill>
                  <a:schemeClr val="accent1">
                    <a:lumMod val="50000"/>
                  </a:schemeClr>
                </a:solidFill>
                <a:latin typeface="Tw Cen Classified MT Std" panose="020B0502020104020603" pitchFamily="34" charset="0"/>
              </a:rPr>
              <a:t>Names for </a:t>
            </a:r>
          </a:p>
          <a:p>
            <a:r>
              <a:rPr lang="en-US" sz="3200" b="1" dirty="0">
                <a:solidFill>
                  <a:srgbClr val="C00000"/>
                </a:solidFill>
                <a:latin typeface="Tw Cen Classified MT Std" panose="020B0502020104020603" pitchFamily="34" charset="0"/>
              </a:rPr>
              <a:t>Artificial Neurons</a:t>
            </a:r>
          </a:p>
          <a:p>
            <a:r>
              <a:rPr lang="en-US" sz="3200" b="1" dirty="0">
                <a:solidFill>
                  <a:schemeClr val="accent1">
                    <a:lumMod val="50000"/>
                  </a:schemeClr>
                </a:solidFill>
                <a:latin typeface="Tw Cen Classified MT Std" panose="020B0502020104020603" pitchFamily="34" charset="0"/>
              </a:rPr>
              <a:t>{unit}</a:t>
            </a:r>
          </a:p>
          <a:p>
            <a:r>
              <a:rPr lang="en-US" sz="3200" b="1" dirty="0">
                <a:solidFill>
                  <a:schemeClr val="accent1">
                    <a:lumMod val="50000"/>
                  </a:schemeClr>
                </a:solidFill>
                <a:latin typeface="Tw Cen Classified MT Std" panose="020B0502020104020603" pitchFamily="34" charset="0"/>
              </a:rPr>
              <a:t>{cell}</a:t>
            </a:r>
          </a:p>
          <a:p>
            <a:r>
              <a:rPr lang="en-US" sz="3200" b="1" dirty="0">
                <a:solidFill>
                  <a:schemeClr val="accent1">
                    <a:lumMod val="50000"/>
                  </a:schemeClr>
                </a:solidFill>
                <a:latin typeface="Tw Cen Classified MT Std" panose="020B0502020104020603" pitchFamily="34" charset="0"/>
              </a:rPr>
              <a:t>{node}</a:t>
            </a:r>
          </a:p>
          <a:p>
            <a:r>
              <a:rPr lang="en-US" sz="3200" b="1" dirty="0">
                <a:solidFill>
                  <a:schemeClr val="accent1">
                    <a:lumMod val="50000"/>
                  </a:schemeClr>
                </a:solidFill>
                <a:latin typeface="Tw Cen Classified MT Std" panose="020B0502020104020603" pitchFamily="34" charset="0"/>
              </a:rPr>
              <a:t>{perceptron}</a:t>
            </a:r>
            <a:r>
              <a:rPr lang="en-US" sz="3200" b="1" dirty="0">
                <a:solidFill>
                  <a:schemeClr val="accent1">
                    <a:lumMod val="50000"/>
                  </a:schemeClr>
                </a:solidFill>
                <a:latin typeface="Tw Cen Classified MT Std" panose="020B0502020104020603" pitchFamily="34" charset="0"/>
                <a:sym typeface="Wingdings" panose="05000000000000000000" pitchFamily="2" charset="2"/>
              </a:rPr>
              <a:t>  </a:t>
            </a:r>
            <a:endParaRPr lang="en-US" sz="3200" b="1" dirty="0">
              <a:solidFill>
                <a:schemeClr val="accent1">
                  <a:lumMod val="50000"/>
                </a:schemeClr>
              </a:solidFill>
              <a:latin typeface="Tw Cen Classified MT Std" panose="020B0502020104020603" pitchFamily="34" charset="0"/>
            </a:endParaRPr>
          </a:p>
        </p:txBody>
      </p:sp>
      <p:sp>
        <p:nvSpPr>
          <p:cNvPr id="4" name="Rectangle 3">
            <a:extLst>
              <a:ext uri="{FF2B5EF4-FFF2-40B4-BE49-F238E27FC236}">
                <a16:creationId xmlns:a16="http://schemas.microsoft.com/office/drawing/2014/main" id="{E91480DF-A5BB-41E4-BA28-6B0EBEA23E62}"/>
              </a:ext>
            </a:extLst>
          </p:cNvPr>
          <p:cNvSpPr/>
          <p:nvPr/>
        </p:nvSpPr>
        <p:spPr>
          <a:xfrm>
            <a:off x="5019472" y="2636667"/>
            <a:ext cx="544749" cy="1836851"/>
          </a:xfrm>
          <a:prstGeom prst="rect">
            <a:avLst/>
          </a:prstGeom>
          <a:solidFill>
            <a:srgbClr val="FF000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3" name="Group 12">
            <a:extLst>
              <a:ext uri="{FF2B5EF4-FFF2-40B4-BE49-F238E27FC236}">
                <a16:creationId xmlns:a16="http://schemas.microsoft.com/office/drawing/2014/main" id="{DAC20FF4-746A-8AA1-B3A3-76A2A4EF7DAA}"/>
              </a:ext>
            </a:extLst>
          </p:cNvPr>
          <p:cNvGrpSpPr/>
          <p:nvPr/>
        </p:nvGrpSpPr>
        <p:grpSpPr>
          <a:xfrm>
            <a:off x="1413670" y="436478"/>
            <a:ext cx="8775714" cy="1122614"/>
            <a:chOff x="1401139" y="746384"/>
            <a:chExt cx="8775714" cy="1122614"/>
          </a:xfrm>
        </p:grpSpPr>
        <p:grpSp>
          <p:nvGrpSpPr>
            <p:cNvPr id="6" name="object 4">
              <a:extLst>
                <a:ext uri="{FF2B5EF4-FFF2-40B4-BE49-F238E27FC236}">
                  <a16:creationId xmlns:a16="http://schemas.microsoft.com/office/drawing/2014/main" id="{E6960C74-CFE5-7BDF-5279-DFE0B0E901DC}"/>
                </a:ext>
              </a:extLst>
            </p:cNvPr>
            <p:cNvGrpSpPr/>
            <p:nvPr/>
          </p:nvGrpSpPr>
          <p:grpSpPr>
            <a:xfrm>
              <a:off x="1401139" y="746384"/>
              <a:ext cx="8775714" cy="1122614"/>
              <a:chOff x="1081619" y="5621982"/>
              <a:chExt cx="10841990" cy="3277235"/>
            </a:xfrm>
          </p:grpSpPr>
          <p:sp>
            <p:nvSpPr>
              <p:cNvPr id="7" name="object 5">
                <a:extLst>
                  <a:ext uri="{FF2B5EF4-FFF2-40B4-BE49-F238E27FC236}">
                    <a16:creationId xmlns:a16="http://schemas.microsoft.com/office/drawing/2014/main" id="{C42CA1C4-0414-2E04-20F5-1802A25366DA}"/>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1" name="object 6">
                <a:extLst>
                  <a:ext uri="{FF2B5EF4-FFF2-40B4-BE49-F238E27FC236}">
                    <a16:creationId xmlns:a16="http://schemas.microsoft.com/office/drawing/2014/main" id="{1405937A-E000-12D5-B988-05AEB38FEE71}"/>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2" name="object 8">
              <a:extLst>
                <a:ext uri="{FF2B5EF4-FFF2-40B4-BE49-F238E27FC236}">
                  <a16:creationId xmlns:a16="http://schemas.microsoft.com/office/drawing/2014/main" id="{39404962-A0BF-CD54-2117-030E81776445}"/>
                </a:ext>
              </a:extLst>
            </p:cNvPr>
            <p:cNvSpPr txBox="1"/>
            <p:nvPr/>
          </p:nvSpPr>
          <p:spPr>
            <a:xfrm>
              <a:off x="1737024" y="989853"/>
              <a:ext cx="8196303"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Kunstmatige Intelligentie</a:t>
              </a:r>
            </a:p>
          </p:txBody>
        </p:sp>
      </p:grpSp>
    </p:spTree>
    <p:extLst>
      <p:ext uri="{BB962C8B-B14F-4D97-AF65-F5344CB8AC3E}">
        <p14:creationId xmlns:p14="http://schemas.microsoft.com/office/powerpoint/2010/main" val="20518793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36B92C1-DCA6-43CB-86CF-F306CD468F0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4" name="Picture 3">
            <a:extLst>
              <a:ext uri="{FF2B5EF4-FFF2-40B4-BE49-F238E27FC236}">
                <a16:creationId xmlns:a16="http://schemas.microsoft.com/office/drawing/2014/main" id="{E03F6FD8-E920-42C6-9A58-177589947E01}"/>
              </a:ext>
            </a:extLst>
          </p:cNvPr>
          <p:cNvPicPr>
            <a:picLocks noChangeAspect="1"/>
          </p:cNvPicPr>
          <p:nvPr/>
        </p:nvPicPr>
        <p:blipFill rotWithShape="1">
          <a:blip r:embed="rId4"/>
          <a:srcRect l="33692" t="9835" b="2435"/>
          <a:stretch/>
        </p:blipFill>
        <p:spPr>
          <a:xfrm>
            <a:off x="3730216" y="1629383"/>
            <a:ext cx="6907415" cy="4904539"/>
          </a:xfrm>
          <a:prstGeom prst="rect">
            <a:avLst/>
          </a:prstGeom>
        </p:spPr>
      </p:pic>
      <p:pic>
        <p:nvPicPr>
          <p:cNvPr id="8" name="Picture 7">
            <a:extLst>
              <a:ext uri="{FF2B5EF4-FFF2-40B4-BE49-F238E27FC236}">
                <a16:creationId xmlns:a16="http://schemas.microsoft.com/office/drawing/2014/main" id="{65FC8CB2-EEFF-4948-88DF-77657DA7DA3A}"/>
              </a:ext>
            </a:extLst>
          </p:cNvPr>
          <p:cNvPicPr>
            <a:picLocks noChangeAspect="1"/>
          </p:cNvPicPr>
          <p:nvPr/>
        </p:nvPicPr>
        <p:blipFill>
          <a:blip r:embed="rId5"/>
          <a:stretch>
            <a:fillRect/>
          </a:stretch>
        </p:blipFill>
        <p:spPr>
          <a:xfrm>
            <a:off x="292510" y="1629383"/>
            <a:ext cx="2776566" cy="4246923"/>
          </a:xfrm>
          <a:prstGeom prst="rect">
            <a:avLst/>
          </a:prstGeom>
        </p:spPr>
      </p:pic>
      <p:grpSp>
        <p:nvGrpSpPr>
          <p:cNvPr id="3" name="Group 2">
            <a:extLst>
              <a:ext uri="{FF2B5EF4-FFF2-40B4-BE49-F238E27FC236}">
                <a16:creationId xmlns:a16="http://schemas.microsoft.com/office/drawing/2014/main" id="{3A80E811-7B77-F7A9-8216-F18B93302CF9}"/>
              </a:ext>
            </a:extLst>
          </p:cNvPr>
          <p:cNvGrpSpPr/>
          <p:nvPr/>
        </p:nvGrpSpPr>
        <p:grpSpPr>
          <a:xfrm>
            <a:off x="1629766" y="237956"/>
            <a:ext cx="8775714" cy="1122614"/>
            <a:chOff x="1401139" y="746384"/>
            <a:chExt cx="8775714" cy="1122614"/>
          </a:xfrm>
        </p:grpSpPr>
        <p:grpSp>
          <p:nvGrpSpPr>
            <p:cNvPr id="6" name="object 4">
              <a:extLst>
                <a:ext uri="{FF2B5EF4-FFF2-40B4-BE49-F238E27FC236}">
                  <a16:creationId xmlns:a16="http://schemas.microsoft.com/office/drawing/2014/main" id="{D54F571D-65C7-7251-5FB8-1E59A9D7E5A5}"/>
                </a:ext>
              </a:extLst>
            </p:cNvPr>
            <p:cNvGrpSpPr/>
            <p:nvPr/>
          </p:nvGrpSpPr>
          <p:grpSpPr>
            <a:xfrm>
              <a:off x="1401139" y="746384"/>
              <a:ext cx="8775714" cy="1122614"/>
              <a:chOff x="1081619" y="5621982"/>
              <a:chExt cx="10841990" cy="3277235"/>
            </a:xfrm>
          </p:grpSpPr>
          <p:sp>
            <p:nvSpPr>
              <p:cNvPr id="11" name="object 5">
                <a:extLst>
                  <a:ext uri="{FF2B5EF4-FFF2-40B4-BE49-F238E27FC236}">
                    <a16:creationId xmlns:a16="http://schemas.microsoft.com/office/drawing/2014/main" id="{4DD696B7-B16B-1D7F-C7AD-8A7C6243B40A}"/>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2" name="object 6">
                <a:extLst>
                  <a:ext uri="{FF2B5EF4-FFF2-40B4-BE49-F238E27FC236}">
                    <a16:creationId xmlns:a16="http://schemas.microsoft.com/office/drawing/2014/main" id="{4D113971-FB62-2C14-9729-0D97761A250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56A72912-0451-19F0-4967-FBB70FE73CC3}"/>
                </a:ext>
              </a:extLst>
            </p:cNvPr>
            <p:cNvSpPr txBox="1"/>
            <p:nvPr/>
          </p:nvSpPr>
          <p:spPr>
            <a:xfrm>
              <a:off x="1877701" y="982811"/>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Diep neuraal netwerk</a:t>
              </a:r>
            </a:p>
          </p:txBody>
        </p:sp>
      </p:grpSp>
    </p:spTree>
    <p:extLst>
      <p:ext uri="{BB962C8B-B14F-4D97-AF65-F5344CB8AC3E}">
        <p14:creationId xmlns:p14="http://schemas.microsoft.com/office/powerpoint/2010/main" val="25447933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36B92C1-DCA6-43CB-86CF-F306CD468F0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grpSp>
        <p:nvGrpSpPr>
          <p:cNvPr id="3" name="Group 2">
            <a:extLst>
              <a:ext uri="{FF2B5EF4-FFF2-40B4-BE49-F238E27FC236}">
                <a16:creationId xmlns:a16="http://schemas.microsoft.com/office/drawing/2014/main" id="{3A80E811-7B77-F7A9-8216-F18B93302CF9}"/>
              </a:ext>
            </a:extLst>
          </p:cNvPr>
          <p:cNvGrpSpPr/>
          <p:nvPr/>
        </p:nvGrpSpPr>
        <p:grpSpPr>
          <a:xfrm>
            <a:off x="1629766" y="237956"/>
            <a:ext cx="8775714" cy="1122614"/>
            <a:chOff x="1401139" y="746384"/>
            <a:chExt cx="8775714" cy="1122614"/>
          </a:xfrm>
        </p:grpSpPr>
        <p:grpSp>
          <p:nvGrpSpPr>
            <p:cNvPr id="6" name="object 4">
              <a:extLst>
                <a:ext uri="{FF2B5EF4-FFF2-40B4-BE49-F238E27FC236}">
                  <a16:creationId xmlns:a16="http://schemas.microsoft.com/office/drawing/2014/main" id="{D54F571D-65C7-7251-5FB8-1E59A9D7E5A5}"/>
                </a:ext>
              </a:extLst>
            </p:cNvPr>
            <p:cNvGrpSpPr/>
            <p:nvPr/>
          </p:nvGrpSpPr>
          <p:grpSpPr>
            <a:xfrm>
              <a:off x="1401139" y="746384"/>
              <a:ext cx="8775714" cy="1122614"/>
              <a:chOff x="1081619" y="5621982"/>
              <a:chExt cx="10841990" cy="3277235"/>
            </a:xfrm>
          </p:grpSpPr>
          <p:sp>
            <p:nvSpPr>
              <p:cNvPr id="11" name="object 5">
                <a:extLst>
                  <a:ext uri="{FF2B5EF4-FFF2-40B4-BE49-F238E27FC236}">
                    <a16:creationId xmlns:a16="http://schemas.microsoft.com/office/drawing/2014/main" id="{4DD696B7-B16B-1D7F-C7AD-8A7C6243B40A}"/>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2" name="object 6">
                <a:extLst>
                  <a:ext uri="{FF2B5EF4-FFF2-40B4-BE49-F238E27FC236}">
                    <a16:creationId xmlns:a16="http://schemas.microsoft.com/office/drawing/2014/main" id="{4D113971-FB62-2C14-9729-0D97761A250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56A72912-0451-19F0-4967-FBB70FE73CC3}"/>
                </a:ext>
              </a:extLst>
            </p:cNvPr>
            <p:cNvSpPr txBox="1"/>
            <p:nvPr/>
          </p:nvSpPr>
          <p:spPr>
            <a:xfrm>
              <a:off x="1877701" y="982811"/>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Diep neuraal netwerk</a:t>
              </a:r>
            </a:p>
          </p:txBody>
        </p:sp>
      </p:grpSp>
      <p:sp>
        <p:nvSpPr>
          <p:cNvPr id="9" name="AutoShape 2" descr="Statistical NLP vs deep learning">
            <a:extLst>
              <a:ext uri="{FF2B5EF4-FFF2-40B4-BE49-F238E27FC236}">
                <a16:creationId xmlns:a16="http://schemas.microsoft.com/office/drawing/2014/main" id="{4FC91C50-CCF3-95DD-F1CD-3DD9BAC097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8198" name="Picture 6">
            <a:extLst>
              <a:ext uri="{FF2B5EF4-FFF2-40B4-BE49-F238E27FC236}">
                <a16:creationId xmlns:a16="http://schemas.microsoft.com/office/drawing/2014/main" id="{84372560-0C68-2C7B-2D08-A3FF43174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48" y="2057852"/>
            <a:ext cx="10940716" cy="335771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FFF1450-3454-53A7-F38B-4ACAE417FB85}"/>
              </a:ext>
            </a:extLst>
          </p:cNvPr>
          <p:cNvSpPr txBox="1"/>
          <p:nvPr/>
        </p:nvSpPr>
        <p:spPr>
          <a:xfrm>
            <a:off x="4326556" y="6060451"/>
            <a:ext cx="7175634" cy="646331"/>
          </a:xfrm>
          <a:prstGeom prst="rect">
            <a:avLst/>
          </a:prstGeom>
          <a:noFill/>
        </p:spPr>
        <p:txBody>
          <a:bodyPr wrap="square">
            <a:spAutoFit/>
          </a:bodyPr>
          <a:lstStyle/>
          <a:p>
            <a:r>
              <a:rPr lang="en-NL" dirty="0">
                <a:hlinkClick r:id="rId5"/>
              </a:rPr>
              <a:t>https://www.oreilly.com/library/view/python-natural-language/9781787121423/6f015f49-58e9-4dd1-8045-b11e7f8bf2c8.xhtml</a:t>
            </a:r>
            <a:endParaRPr lang="en-US" dirty="0"/>
          </a:p>
        </p:txBody>
      </p:sp>
    </p:spTree>
    <p:extLst>
      <p:ext uri="{BB962C8B-B14F-4D97-AF65-F5344CB8AC3E}">
        <p14:creationId xmlns:p14="http://schemas.microsoft.com/office/powerpoint/2010/main" val="13238473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36B92C1-DCA6-43CB-86CF-F306CD468F0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grpSp>
        <p:nvGrpSpPr>
          <p:cNvPr id="3" name="Group 2">
            <a:extLst>
              <a:ext uri="{FF2B5EF4-FFF2-40B4-BE49-F238E27FC236}">
                <a16:creationId xmlns:a16="http://schemas.microsoft.com/office/drawing/2014/main" id="{3A80E811-7B77-F7A9-8216-F18B93302CF9}"/>
              </a:ext>
            </a:extLst>
          </p:cNvPr>
          <p:cNvGrpSpPr/>
          <p:nvPr/>
        </p:nvGrpSpPr>
        <p:grpSpPr>
          <a:xfrm>
            <a:off x="1629766" y="237956"/>
            <a:ext cx="8775714" cy="1122614"/>
            <a:chOff x="1401139" y="746384"/>
            <a:chExt cx="8775714" cy="1122614"/>
          </a:xfrm>
        </p:grpSpPr>
        <p:grpSp>
          <p:nvGrpSpPr>
            <p:cNvPr id="6" name="object 4">
              <a:extLst>
                <a:ext uri="{FF2B5EF4-FFF2-40B4-BE49-F238E27FC236}">
                  <a16:creationId xmlns:a16="http://schemas.microsoft.com/office/drawing/2014/main" id="{D54F571D-65C7-7251-5FB8-1E59A9D7E5A5}"/>
                </a:ext>
              </a:extLst>
            </p:cNvPr>
            <p:cNvGrpSpPr/>
            <p:nvPr/>
          </p:nvGrpSpPr>
          <p:grpSpPr>
            <a:xfrm>
              <a:off x="1401139" y="746384"/>
              <a:ext cx="8775714" cy="1122614"/>
              <a:chOff x="1081619" y="5621982"/>
              <a:chExt cx="10841990" cy="3277235"/>
            </a:xfrm>
          </p:grpSpPr>
          <p:sp>
            <p:nvSpPr>
              <p:cNvPr id="11" name="object 5">
                <a:extLst>
                  <a:ext uri="{FF2B5EF4-FFF2-40B4-BE49-F238E27FC236}">
                    <a16:creationId xmlns:a16="http://schemas.microsoft.com/office/drawing/2014/main" id="{4DD696B7-B16B-1D7F-C7AD-8A7C6243B40A}"/>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2" name="object 6">
                <a:extLst>
                  <a:ext uri="{FF2B5EF4-FFF2-40B4-BE49-F238E27FC236}">
                    <a16:creationId xmlns:a16="http://schemas.microsoft.com/office/drawing/2014/main" id="{4D113971-FB62-2C14-9729-0D97761A250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56A72912-0451-19F0-4967-FBB70FE73CC3}"/>
                </a:ext>
              </a:extLst>
            </p:cNvPr>
            <p:cNvSpPr txBox="1"/>
            <p:nvPr/>
          </p:nvSpPr>
          <p:spPr>
            <a:xfrm>
              <a:off x="1877701" y="982811"/>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Diep neuraal netwerk</a:t>
              </a:r>
            </a:p>
          </p:txBody>
        </p:sp>
      </p:grpSp>
      <p:sp>
        <p:nvSpPr>
          <p:cNvPr id="9" name="AutoShape 2" descr="Statistical NLP vs deep learning">
            <a:extLst>
              <a:ext uri="{FF2B5EF4-FFF2-40B4-BE49-F238E27FC236}">
                <a16:creationId xmlns:a16="http://schemas.microsoft.com/office/drawing/2014/main" id="{4FC91C50-CCF3-95DD-F1CD-3DD9BAC097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9218" name="Picture 2">
            <a:extLst>
              <a:ext uri="{FF2B5EF4-FFF2-40B4-BE49-F238E27FC236}">
                <a16:creationId xmlns:a16="http://schemas.microsoft.com/office/drawing/2014/main" id="{67363424-7307-6D07-E08C-7D4F757E2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63" y="1908159"/>
            <a:ext cx="10353675" cy="36480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6758A2-4FF4-8198-6E4D-2ACC64A8D222}"/>
              </a:ext>
            </a:extLst>
          </p:cNvPr>
          <p:cNvSpPr txBox="1"/>
          <p:nvPr/>
        </p:nvSpPr>
        <p:spPr>
          <a:xfrm>
            <a:off x="4711567" y="5973713"/>
            <a:ext cx="7175634" cy="646331"/>
          </a:xfrm>
          <a:prstGeom prst="rect">
            <a:avLst/>
          </a:prstGeom>
          <a:noFill/>
        </p:spPr>
        <p:txBody>
          <a:bodyPr wrap="square">
            <a:spAutoFit/>
          </a:bodyPr>
          <a:lstStyle/>
          <a:p>
            <a:r>
              <a:rPr lang="en-NL" dirty="0">
                <a:hlinkClick r:id="rId5"/>
              </a:rPr>
              <a:t>https://www.oreilly.com/library/view/python-natural-language/9781787121423/6f015f49-58e9-4dd1-8045-b11e7f8bf2c8.xhtml</a:t>
            </a:r>
            <a:endParaRPr lang="en-US" dirty="0"/>
          </a:p>
        </p:txBody>
      </p:sp>
    </p:spTree>
    <p:extLst>
      <p:ext uri="{BB962C8B-B14F-4D97-AF65-F5344CB8AC3E}">
        <p14:creationId xmlns:p14="http://schemas.microsoft.com/office/powerpoint/2010/main" val="13258218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779038" y="1104407"/>
            <a:ext cx="7983147" cy="354486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2225806" y="1312852"/>
            <a:ext cx="7007890" cy="3109365"/>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ChatGPT </a:t>
            </a:r>
          </a:p>
          <a:p>
            <a:pPr marL="8929">
              <a:spcBef>
                <a:spcPts val="91"/>
              </a:spcBef>
            </a:pPr>
            <a:endParaRPr lang="en-US" sz="4219" b="1" dirty="0">
              <a:latin typeface="Courier New"/>
              <a:cs typeface="Courier New"/>
            </a:endParaRPr>
          </a:p>
          <a:p>
            <a:pPr marL="8929" algn="ctr">
              <a:spcBef>
                <a:spcPts val="91"/>
              </a:spcBef>
            </a:pPr>
            <a:r>
              <a:rPr kumimoji="0" lang="en-US" b="1" i="1" u="none" strike="noStrike" kern="1200" cap="none" spc="0" normalizeH="0" baseline="0" noProof="0" dirty="0">
                <a:ln>
                  <a:noFill/>
                </a:ln>
                <a:solidFill>
                  <a:prstClr val="black"/>
                </a:solidFill>
                <a:effectLst/>
                <a:uLnTx/>
                <a:uFillTx/>
                <a:latin typeface="Courier New"/>
                <a:ea typeface="+mn-ea"/>
                <a:cs typeface="Courier New"/>
              </a:rPr>
              <a:t>---[Autoregressive {AR}] Generative Pre-trained </a:t>
            </a:r>
          </a:p>
          <a:p>
            <a:pPr marL="8929" algn="ctr">
              <a:spcBef>
                <a:spcPts val="91"/>
              </a:spcBef>
            </a:pPr>
            <a:r>
              <a:rPr kumimoji="0" lang="en-US" b="1" i="1" u="none" strike="noStrike" kern="1200" cap="none" spc="0" normalizeH="0" baseline="0" noProof="0" dirty="0">
                <a:ln>
                  <a:noFill/>
                </a:ln>
                <a:solidFill>
                  <a:prstClr val="black"/>
                </a:solidFill>
                <a:effectLst/>
                <a:uLnTx/>
                <a:uFillTx/>
                <a:latin typeface="Courier New"/>
                <a:ea typeface="+mn-ea"/>
                <a:cs typeface="Courier New"/>
              </a:rPr>
              <a:t>[neural network] Transformer---</a:t>
            </a:r>
            <a:r>
              <a:rPr kumimoji="0" lang="nl-NL" b="1" i="1" u="none" strike="noStrike" kern="1200" cap="none" spc="0" normalizeH="0" baseline="0" noProof="0" dirty="0">
                <a:ln>
                  <a:noFill/>
                </a:ln>
                <a:solidFill>
                  <a:prstClr val="black"/>
                </a:solidFill>
                <a:effectLst/>
                <a:uLnTx/>
                <a:uFillTx/>
                <a:latin typeface="Courier New"/>
                <a:ea typeface="+mn-ea"/>
                <a:cs typeface="Courier New"/>
              </a:rPr>
              <a:t> </a:t>
            </a:r>
          </a:p>
          <a:p>
            <a:pPr marL="8929">
              <a:spcBef>
                <a:spcPts val="91"/>
              </a:spcBef>
            </a:pP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a:p>
            <a:pPr marL="8929">
              <a:spcBef>
                <a:spcPts val="91"/>
              </a:spcBef>
            </a:pPr>
            <a:r>
              <a:rPr lang="nl-NL" sz="1969" dirty="0">
                <a:latin typeface="Courier New"/>
                <a:cs typeface="Courier New"/>
              </a:rPr>
              <a:t>een heel groot diep neuraal netwerk</a:t>
            </a:r>
            <a:r>
              <a:rPr lang="nl-NL" sz="1600" b="1" i="1" dirty="0">
                <a:latin typeface="Courier New"/>
                <a:cs typeface="Courier New"/>
              </a:rPr>
              <a:t> </a:t>
            </a:r>
          </a:p>
          <a:p>
            <a:pPr marL="8929">
              <a:spcBef>
                <a:spcPts val="91"/>
              </a:spcBef>
            </a:pPr>
            <a:r>
              <a:rPr lang="nl-NL" sz="1969" b="1" i="1" dirty="0">
                <a:latin typeface="Courier New"/>
                <a:cs typeface="Courier New"/>
              </a:rPr>
              <a:t>begrijpen (NLU) + generatie (NLG) taalmodel</a:t>
            </a:r>
          </a:p>
        </p:txBody>
      </p:sp>
    </p:spTree>
    <p:extLst>
      <p:ext uri="{BB962C8B-B14F-4D97-AF65-F5344CB8AC3E}">
        <p14:creationId xmlns:p14="http://schemas.microsoft.com/office/powerpoint/2010/main" val="10192992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2EF4CD5-89F5-45A6-A318-3A995ECF675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DAC20FF4-746A-8AA1-B3A3-76A2A4EF7DAA}"/>
              </a:ext>
            </a:extLst>
          </p:cNvPr>
          <p:cNvGrpSpPr/>
          <p:nvPr/>
        </p:nvGrpSpPr>
        <p:grpSpPr>
          <a:xfrm>
            <a:off x="1413670" y="436478"/>
            <a:ext cx="8775714" cy="1122614"/>
            <a:chOff x="1401139" y="746384"/>
            <a:chExt cx="8775714" cy="1122614"/>
          </a:xfrm>
        </p:grpSpPr>
        <p:grpSp>
          <p:nvGrpSpPr>
            <p:cNvPr id="6" name="object 4">
              <a:extLst>
                <a:ext uri="{FF2B5EF4-FFF2-40B4-BE49-F238E27FC236}">
                  <a16:creationId xmlns:a16="http://schemas.microsoft.com/office/drawing/2014/main" id="{E6960C74-CFE5-7BDF-5279-DFE0B0E901DC}"/>
                </a:ext>
              </a:extLst>
            </p:cNvPr>
            <p:cNvGrpSpPr/>
            <p:nvPr/>
          </p:nvGrpSpPr>
          <p:grpSpPr>
            <a:xfrm>
              <a:off x="1401139" y="746384"/>
              <a:ext cx="8775714" cy="1122614"/>
              <a:chOff x="1081619" y="5621982"/>
              <a:chExt cx="10841990" cy="3277235"/>
            </a:xfrm>
          </p:grpSpPr>
          <p:sp>
            <p:nvSpPr>
              <p:cNvPr id="7" name="object 5">
                <a:extLst>
                  <a:ext uri="{FF2B5EF4-FFF2-40B4-BE49-F238E27FC236}">
                    <a16:creationId xmlns:a16="http://schemas.microsoft.com/office/drawing/2014/main" id="{C42CA1C4-0414-2E04-20F5-1802A25366DA}"/>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1" name="object 6">
                <a:extLst>
                  <a:ext uri="{FF2B5EF4-FFF2-40B4-BE49-F238E27FC236}">
                    <a16:creationId xmlns:a16="http://schemas.microsoft.com/office/drawing/2014/main" id="{1405937A-E000-12D5-B988-05AEB38FEE71}"/>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2" name="object 8">
              <a:extLst>
                <a:ext uri="{FF2B5EF4-FFF2-40B4-BE49-F238E27FC236}">
                  <a16:creationId xmlns:a16="http://schemas.microsoft.com/office/drawing/2014/main" id="{39404962-A0BF-CD54-2117-030E81776445}"/>
                </a:ext>
              </a:extLst>
            </p:cNvPr>
            <p:cNvSpPr txBox="1"/>
            <p:nvPr/>
          </p:nvSpPr>
          <p:spPr>
            <a:xfrm>
              <a:off x="1737024" y="989853"/>
              <a:ext cx="8196303"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Kunstmatige Intelligentie</a:t>
              </a:r>
            </a:p>
          </p:txBody>
        </p:sp>
      </p:grpSp>
      <p:pic>
        <p:nvPicPr>
          <p:cNvPr id="12290" name="Picture 2">
            <a:extLst>
              <a:ext uri="{FF2B5EF4-FFF2-40B4-BE49-F238E27FC236}">
                <a16:creationId xmlns:a16="http://schemas.microsoft.com/office/drawing/2014/main" id="{A758A2CC-7619-6943-0266-466396D277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588"/>
          <a:stretch/>
        </p:blipFill>
        <p:spPr bwMode="auto">
          <a:xfrm>
            <a:off x="2147149" y="1954639"/>
            <a:ext cx="3338572" cy="8472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9DCEA9C6-A747-550C-949B-9BFDA75ED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557"/>
          <a:stretch/>
        </p:blipFill>
        <p:spPr bwMode="auto">
          <a:xfrm>
            <a:off x="2009104" y="2968805"/>
            <a:ext cx="3133860" cy="84724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E1D1EA07-D74E-CBAA-5686-26BD7D9B1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699" y="4254782"/>
            <a:ext cx="1530856" cy="1530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839905-42E7-FA34-2024-6C4B3A283538}"/>
              </a:ext>
            </a:extLst>
          </p:cNvPr>
          <p:cNvSpPr txBox="1"/>
          <p:nvPr/>
        </p:nvSpPr>
        <p:spPr>
          <a:xfrm>
            <a:off x="141667" y="5785638"/>
            <a:ext cx="1828799" cy="784830"/>
          </a:xfrm>
          <a:prstGeom prst="rect">
            <a:avLst/>
          </a:prstGeom>
          <a:noFill/>
        </p:spPr>
        <p:txBody>
          <a:bodyPr wrap="square">
            <a:spAutoFit/>
          </a:bodyPr>
          <a:lstStyle/>
          <a:p>
            <a:r>
              <a:rPr lang="en-NL" sz="900" dirty="0">
                <a:hlinkClick r:id="rId5"/>
              </a:rPr>
              <a:t>https://medium.com/mlearning-ai/explain-it-to-me-like-a-5-year-old-deep-sequence-modeling-introduction-to-recurrent-neural-beb2ee02bc6c</a:t>
            </a:r>
            <a:endParaRPr lang="en-US" sz="900" dirty="0"/>
          </a:p>
        </p:txBody>
      </p:sp>
      <p:pic>
        <p:nvPicPr>
          <p:cNvPr id="14" name="Picture 2">
            <a:extLst>
              <a:ext uri="{FF2B5EF4-FFF2-40B4-BE49-F238E27FC236}">
                <a16:creationId xmlns:a16="http://schemas.microsoft.com/office/drawing/2014/main" id="{97A1C851-60AB-5B1C-FB7A-BEEFF0883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4798" y="3915499"/>
            <a:ext cx="7241279" cy="187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076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4164" y="779772"/>
            <a:ext cx="11891905" cy="5085249"/>
          </a:xfrm>
          <a:prstGeom prst="rect">
            <a:avLst/>
          </a:prstGeom>
        </p:spPr>
      </p:pic>
      <p:sp>
        <p:nvSpPr>
          <p:cNvPr id="4" name="TextBox 3"/>
          <p:cNvSpPr txBox="1"/>
          <p:nvPr/>
        </p:nvSpPr>
        <p:spPr>
          <a:xfrm>
            <a:off x="3057616" y="164217"/>
            <a:ext cx="6250009" cy="584775"/>
          </a:xfrm>
          <a:prstGeom prst="rect">
            <a:avLst/>
          </a:prstGeom>
          <a:solidFill>
            <a:schemeClr val="accent4">
              <a:lumMod val="75000"/>
            </a:schemeClr>
          </a:solidFill>
        </p:spPr>
        <p:txBody>
          <a:bodyPr wrap="square" rtlCol="0">
            <a:spAutoFit/>
          </a:bodyPr>
          <a:lstStyle/>
          <a:p>
            <a:pPr defTabSz="1219170"/>
            <a:r>
              <a:rPr lang="nl-NL" sz="3200" kern="0" dirty="0" err="1">
                <a:solidFill>
                  <a:srgbClr val="000000"/>
                </a:solidFill>
                <a:latin typeface="Century Gothic" panose="020B0502020202020204" pitchFamily="34" charset="0"/>
                <a:cs typeface="Arial"/>
                <a:sym typeface="Arial"/>
                <a:rtl val="0"/>
              </a:rPr>
              <a:t>Triarchic</a:t>
            </a:r>
            <a:r>
              <a:rPr lang="nl-NL" sz="3200" kern="0" dirty="0">
                <a:solidFill>
                  <a:srgbClr val="000000"/>
                </a:solidFill>
                <a:latin typeface="Century Gothic" panose="020B0502020202020204" pitchFamily="34" charset="0"/>
                <a:cs typeface="Arial"/>
                <a:sym typeface="Arial"/>
                <a:rtl val="0"/>
              </a:rPr>
              <a:t> </a:t>
            </a:r>
            <a:r>
              <a:rPr lang="nl-NL" sz="3200" kern="0" dirty="0" err="1">
                <a:solidFill>
                  <a:srgbClr val="000000"/>
                </a:solidFill>
                <a:latin typeface="Century Gothic" panose="020B0502020202020204" pitchFamily="34" charset="0"/>
                <a:cs typeface="Arial"/>
                <a:sym typeface="Arial"/>
                <a:rtl val="0"/>
              </a:rPr>
              <a:t>theory</a:t>
            </a:r>
            <a:r>
              <a:rPr lang="nl-NL" sz="3200" kern="0" dirty="0">
                <a:solidFill>
                  <a:srgbClr val="000000"/>
                </a:solidFill>
                <a:latin typeface="Century Gothic" panose="020B0502020202020204" pitchFamily="34" charset="0"/>
                <a:cs typeface="Arial"/>
                <a:sym typeface="Arial"/>
                <a:rtl val="0"/>
              </a:rPr>
              <a:t> of intelligence</a:t>
            </a:r>
          </a:p>
        </p:txBody>
      </p:sp>
      <p:sp>
        <p:nvSpPr>
          <p:cNvPr id="5" name="Rectangle 4"/>
          <p:cNvSpPr/>
          <p:nvPr/>
        </p:nvSpPr>
        <p:spPr>
          <a:xfrm>
            <a:off x="3057615" y="2462583"/>
            <a:ext cx="5888150" cy="379656"/>
          </a:xfrm>
          <a:prstGeom prst="rect">
            <a:avLst/>
          </a:prstGeom>
          <a:solidFill>
            <a:schemeClr val="accent1">
              <a:lumMod val="20000"/>
              <a:lumOff val="80000"/>
              <a:alpha val="84000"/>
            </a:schemeClr>
          </a:solidFill>
        </p:spPr>
        <p:txBody>
          <a:bodyPr wrap="none">
            <a:spAutoFit/>
          </a:bodyPr>
          <a:lstStyle/>
          <a:p>
            <a:pPr defTabSz="1219170"/>
            <a:r>
              <a:rPr lang="nl-NL" sz="1867" b="1" kern="0" dirty="0">
                <a:solidFill>
                  <a:srgbClr val="1C1C1C"/>
                </a:solidFill>
                <a:latin typeface="Century Gothic" panose="020B0502020202020204" pitchFamily="34" charset="0"/>
                <a:cs typeface="Arial"/>
                <a:sym typeface="Arial"/>
                <a:rtl val="0"/>
              </a:rPr>
              <a:t>3 verschillende wijzen van informatie verwerking </a:t>
            </a:r>
            <a:endParaRPr lang="nl-NL" sz="1867" b="1" kern="0" dirty="0">
              <a:solidFill>
                <a:srgbClr val="000000"/>
              </a:solidFill>
              <a:latin typeface="Century Gothic" panose="020B0502020202020204" pitchFamily="34" charset="0"/>
              <a:cs typeface="Arial"/>
              <a:sym typeface="Arial"/>
              <a:rtl val="0"/>
            </a:endParaRPr>
          </a:p>
        </p:txBody>
      </p:sp>
      <p:sp>
        <p:nvSpPr>
          <p:cNvPr id="6" name="Rectangle 5"/>
          <p:cNvSpPr/>
          <p:nvPr/>
        </p:nvSpPr>
        <p:spPr>
          <a:xfrm>
            <a:off x="215154" y="4284653"/>
            <a:ext cx="3671943" cy="2390911"/>
          </a:xfrm>
          <a:prstGeom prst="rect">
            <a:avLst/>
          </a:prstGeom>
          <a:solidFill>
            <a:schemeClr val="accent1">
              <a:lumMod val="40000"/>
              <a:lumOff val="60000"/>
              <a:alpha val="73000"/>
            </a:schemeClr>
          </a:solidFill>
        </p:spPr>
        <p:txBody>
          <a:bodyPr wrap="square">
            <a:spAutoFit/>
          </a:bodyPr>
          <a:lstStyle/>
          <a:p>
            <a:pPr defTabSz="1219170"/>
            <a:r>
              <a:rPr lang="en-US" sz="1867" b="1" kern="0" dirty="0">
                <a:solidFill>
                  <a:srgbClr val="1C1C1C"/>
                </a:solidFill>
                <a:latin typeface="Century Gothic" panose="020B0502020202020204" pitchFamily="34" charset="0"/>
                <a:cs typeface="Arial"/>
                <a:sym typeface="Arial"/>
                <a:rtl val="0"/>
              </a:rPr>
              <a:t>Analytical giftedness is influential in being able to take apart problems and being able to see solutions not often seen. Unfortunately, individuals with only this type are not as adept at creating unique ideas of their own. </a:t>
            </a:r>
            <a:endParaRPr lang="en-US" sz="1867" b="1" kern="0" dirty="0">
              <a:solidFill>
                <a:srgbClr val="000000"/>
              </a:solidFill>
              <a:latin typeface="Century Gothic" panose="020B0502020202020204" pitchFamily="34" charset="0"/>
              <a:cs typeface="Arial"/>
              <a:sym typeface="Arial"/>
              <a:rtl val="0"/>
            </a:endParaRPr>
          </a:p>
        </p:txBody>
      </p:sp>
      <p:sp>
        <p:nvSpPr>
          <p:cNvPr id="7" name="Rectangle 6"/>
          <p:cNvSpPr/>
          <p:nvPr/>
        </p:nvSpPr>
        <p:spPr>
          <a:xfrm>
            <a:off x="4264144" y="4277482"/>
            <a:ext cx="3617627" cy="2390911"/>
          </a:xfrm>
          <a:prstGeom prst="rect">
            <a:avLst/>
          </a:prstGeom>
          <a:solidFill>
            <a:schemeClr val="accent1">
              <a:lumMod val="40000"/>
              <a:lumOff val="60000"/>
              <a:alpha val="73000"/>
            </a:schemeClr>
          </a:solidFill>
        </p:spPr>
        <p:txBody>
          <a:bodyPr wrap="square">
            <a:spAutoFit/>
          </a:bodyPr>
          <a:lstStyle/>
          <a:p>
            <a:pPr defTabSz="1219170"/>
            <a:r>
              <a:rPr lang="en-US" sz="1867" b="1" kern="0" dirty="0">
                <a:solidFill>
                  <a:srgbClr val="1C1C1C"/>
                </a:solidFill>
                <a:latin typeface="Century Gothic" panose="020B0502020202020204" pitchFamily="34" charset="0"/>
                <a:cs typeface="Arial"/>
                <a:sym typeface="Arial"/>
                <a:rtl val="0"/>
              </a:rPr>
              <a:t>Synthetic giftedness is seen in creativity, intuition, and in the arts. </a:t>
            </a:r>
          </a:p>
          <a:p>
            <a:pPr defTabSz="1219170"/>
            <a:endParaRPr lang="en-US" sz="1867" b="1" kern="0" dirty="0">
              <a:solidFill>
                <a:srgbClr val="1C1C1C"/>
              </a:solidFill>
              <a:latin typeface="Century Gothic" panose="020B0502020202020204" pitchFamily="34" charset="0"/>
              <a:cs typeface="Arial"/>
              <a:sym typeface="Arial"/>
              <a:rtl val="0"/>
            </a:endParaRPr>
          </a:p>
          <a:p>
            <a:pPr defTabSz="1219170"/>
            <a:r>
              <a:rPr lang="en-US" sz="1867" b="1" kern="0" dirty="0">
                <a:solidFill>
                  <a:srgbClr val="1C1C1C"/>
                </a:solidFill>
                <a:latin typeface="Century Gothic" panose="020B0502020202020204" pitchFamily="34" charset="0"/>
                <a:cs typeface="Arial"/>
                <a:sym typeface="Arial"/>
                <a:rtl val="0"/>
              </a:rPr>
              <a:t>Synthetic giftedness is especially useful in creating new ideas to create and solve new problems.</a:t>
            </a:r>
          </a:p>
        </p:txBody>
      </p:sp>
      <p:sp>
        <p:nvSpPr>
          <p:cNvPr id="9" name="Rectangle 8"/>
          <p:cNvSpPr/>
          <p:nvPr/>
        </p:nvSpPr>
        <p:spPr>
          <a:xfrm>
            <a:off x="8258818" y="4280591"/>
            <a:ext cx="3660655" cy="2390911"/>
          </a:xfrm>
          <a:prstGeom prst="rect">
            <a:avLst/>
          </a:prstGeom>
          <a:solidFill>
            <a:schemeClr val="accent1">
              <a:lumMod val="40000"/>
              <a:lumOff val="60000"/>
              <a:alpha val="73000"/>
            </a:schemeClr>
          </a:solidFill>
        </p:spPr>
        <p:txBody>
          <a:bodyPr wrap="square">
            <a:spAutoFit/>
          </a:bodyPr>
          <a:lstStyle/>
          <a:p>
            <a:pPr defTabSz="1219170"/>
            <a:r>
              <a:rPr lang="en-US" sz="1867" b="1" kern="0" dirty="0">
                <a:solidFill>
                  <a:srgbClr val="1C1C1C"/>
                </a:solidFill>
                <a:latin typeface="Century Gothic" panose="020B0502020202020204" pitchFamily="34" charset="0"/>
                <a:cs typeface="Arial"/>
                <a:sym typeface="Arial"/>
                <a:rtl val="0"/>
              </a:rPr>
              <a:t>Through the three processes of adaptation, shaping, and selection, individuals create an ideal fit between themselves and their environment. This type of intelligence is often referred to as "street smarts."</a:t>
            </a:r>
          </a:p>
        </p:txBody>
      </p:sp>
    </p:spTree>
    <p:extLst>
      <p:ext uri="{BB962C8B-B14F-4D97-AF65-F5344CB8AC3E}">
        <p14:creationId xmlns:p14="http://schemas.microsoft.com/office/powerpoint/2010/main" val="6835181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3893F06-B339-844D-A4A3-4CE99CA0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239" y="3580395"/>
            <a:ext cx="7572375" cy="26765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object 4">
            <a:extLst>
              <a:ext uri="{FF2B5EF4-FFF2-40B4-BE49-F238E27FC236}">
                <a16:creationId xmlns:a16="http://schemas.microsoft.com/office/drawing/2014/main" id="{387BAD1E-8BFB-349B-91F8-93B7DC35F3D8}"/>
              </a:ext>
            </a:extLst>
          </p:cNvPr>
          <p:cNvGrpSpPr/>
          <p:nvPr/>
        </p:nvGrpSpPr>
        <p:grpSpPr>
          <a:xfrm>
            <a:off x="2212271" y="539018"/>
            <a:ext cx="7288404" cy="2521528"/>
            <a:chOff x="1081619" y="5621982"/>
            <a:chExt cx="10841990" cy="3277235"/>
          </a:xfrm>
        </p:grpSpPr>
        <p:sp>
          <p:nvSpPr>
            <p:cNvPr id="3" name="object 5">
              <a:extLst>
                <a:ext uri="{FF2B5EF4-FFF2-40B4-BE49-F238E27FC236}">
                  <a16:creationId xmlns:a16="http://schemas.microsoft.com/office/drawing/2014/main" id="{18420658-48E7-F10B-A898-E7B8CA48312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CB24B412-B86C-6227-65D1-2602996445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5" name="object 8">
            <a:extLst>
              <a:ext uri="{FF2B5EF4-FFF2-40B4-BE49-F238E27FC236}">
                <a16:creationId xmlns:a16="http://schemas.microsoft.com/office/drawing/2014/main" id="{68651B36-5D8F-E4C0-C835-C8062CC8AF3B}"/>
              </a:ext>
            </a:extLst>
          </p:cNvPr>
          <p:cNvSpPr txBox="1"/>
          <p:nvPr/>
        </p:nvSpPr>
        <p:spPr>
          <a:xfrm>
            <a:off x="2533992" y="631869"/>
            <a:ext cx="7007890" cy="2240281"/>
          </a:xfrm>
          <a:prstGeom prst="rect">
            <a:avLst/>
          </a:prstGeom>
        </p:spPr>
        <p:txBody>
          <a:bodyPr vert="horz" wrap="square" lIns="0" tIns="11609" rIns="0" bIns="0" rtlCol="0">
            <a:spAutoFit/>
          </a:bodyPr>
          <a:lstStyle/>
          <a:p>
            <a:pPr marL="8929">
              <a:spcBef>
                <a:spcPts val="91"/>
              </a:spcBef>
            </a:pPr>
            <a:r>
              <a:rPr lang="en-US" sz="4219" b="1" dirty="0" err="1">
                <a:latin typeface="Courier New"/>
                <a:cs typeface="Courier New"/>
              </a:rPr>
              <a:t>AutoRegression</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a:p>
            <a:pPr marL="8929">
              <a:spcBef>
                <a:spcPts val="91"/>
              </a:spcBef>
            </a:pPr>
            <a:r>
              <a:rPr lang="nl-NL" sz="1969" dirty="0">
                <a:latin typeface="Courier New"/>
                <a:cs typeface="Courier New"/>
              </a:rPr>
              <a:t>Autoregressie is het proces waarbij </a:t>
            </a:r>
          </a:p>
          <a:p>
            <a:pPr marL="8929">
              <a:spcBef>
                <a:spcPts val="91"/>
              </a:spcBef>
            </a:pPr>
            <a:r>
              <a:rPr lang="nl-NL" sz="1969" dirty="0">
                <a:latin typeface="Courier New"/>
                <a:cs typeface="Courier New"/>
              </a:rPr>
              <a:t>één token per keer wordt gegenereerd, </a:t>
            </a:r>
          </a:p>
          <a:p>
            <a:pPr marL="8929">
              <a:spcBef>
                <a:spcPts val="91"/>
              </a:spcBef>
            </a:pPr>
            <a:r>
              <a:rPr lang="nl-NL" sz="1969" dirty="0">
                <a:latin typeface="Courier New"/>
                <a:cs typeface="Courier New"/>
              </a:rPr>
              <a:t>waarbij elke token geconditioneerd is </a:t>
            </a:r>
          </a:p>
          <a:p>
            <a:pPr marL="8929">
              <a:spcBef>
                <a:spcPts val="91"/>
              </a:spcBef>
            </a:pPr>
            <a:r>
              <a:rPr lang="nl-NL" sz="1969" dirty="0">
                <a:latin typeface="Courier New"/>
                <a:cs typeface="Courier New"/>
              </a:rPr>
              <a:t>op de eerder gegenereerde tokens </a:t>
            </a:r>
          </a:p>
        </p:txBody>
      </p:sp>
      <p:sp>
        <p:nvSpPr>
          <p:cNvPr id="7" name="TextBox 6">
            <a:extLst>
              <a:ext uri="{FF2B5EF4-FFF2-40B4-BE49-F238E27FC236}">
                <a16:creationId xmlns:a16="http://schemas.microsoft.com/office/drawing/2014/main" id="{D072661A-BEA4-C256-DBDC-6727E6ABF317}"/>
              </a:ext>
            </a:extLst>
          </p:cNvPr>
          <p:cNvSpPr txBox="1"/>
          <p:nvPr/>
        </p:nvSpPr>
        <p:spPr>
          <a:xfrm>
            <a:off x="231703" y="1907415"/>
            <a:ext cx="1600700" cy="584775"/>
          </a:xfrm>
          <a:prstGeom prst="rect">
            <a:avLst/>
          </a:prstGeom>
          <a:noFill/>
        </p:spPr>
        <p:txBody>
          <a:bodyPr wrap="square">
            <a:spAutoFit/>
          </a:bodyPr>
          <a:lstStyle/>
          <a:p>
            <a:r>
              <a:rPr lang="en-NL" sz="800" dirty="0">
                <a:hlinkClick r:id="rId3"/>
              </a:rPr>
              <a:t>https://medium.com/@aousabdo/what-are-ai-language-models-and-how-are-they-being-used-f1bf06f8ae80</a:t>
            </a:r>
            <a:endParaRPr lang="en-US" sz="800" dirty="0"/>
          </a:p>
        </p:txBody>
      </p:sp>
      <p:pic>
        <p:nvPicPr>
          <p:cNvPr id="7172" name="Picture 4">
            <a:extLst>
              <a:ext uri="{FF2B5EF4-FFF2-40B4-BE49-F238E27FC236}">
                <a16:creationId xmlns:a16="http://schemas.microsoft.com/office/drawing/2014/main" id="{E510F72B-5975-A5E6-D1DD-F53B33BD9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78" y="47115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062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4">
            <a:extLst>
              <a:ext uri="{FF2B5EF4-FFF2-40B4-BE49-F238E27FC236}">
                <a16:creationId xmlns:a16="http://schemas.microsoft.com/office/drawing/2014/main" id="{85BEB517-5A7D-BDE0-E76D-970961E9950F}"/>
              </a:ext>
            </a:extLst>
          </p:cNvPr>
          <p:cNvGrpSpPr/>
          <p:nvPr/>
        </p:nvGrpSpPr>
        <p:grpSpPr>
          <a:xfrm>
            <a:off x="399131" y="234394"/>
            <a:ext cx="10713823" cy="6454033"/>
            <a:chOff x="1081619" y="5621982"/>
            <a:chExt cx="10841990" cy="3277235"/>
          </a:xfrm>
        </p:grpSpPr>
        <p:sp>
          <p:nvSpPr>
            <p:cNvPr id="10" name="object 5">
              <a:extLst>
                <a:ext uri="{FF2B5EF4-FFF2-40B4-BE49-F238E27FC236}">
                  <a16:creationId xmlns:a16="http://schemas.microsoft.com/office/drawing/2014/main" id="{D33D991C-0368-AC4E-2A20-E67FA37F6099}"/>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1" name="object 6">
              <a:extLst>
                <a:ext uri="{FF2B5EF4-FFF2-40B4-BE49-F238E27FC236}">
                  <a16:creationId xmlns:a16="http://schemas.microsoft.com/office/drawing/2014/main" id="{F645862D-D89B-5021-D42A-5F083D85099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2" name="object 8">
            <a:extLst>
              <a:ext uri="{FF2B5EF4-FFF2-40B4-BE49-F238E27FC236}">
                <a16:creationId xmlns:a16="http://schemas.microsoft.com/office/drawing/2014/main" id="{7A3EB916-BBCE-6524-83D7-194E6E2453C8}"/>
              </a:ext>
            </a:extLst>
          </p:cNvPr>
          <p:cNvSpPr txBox="1"/>
          <p:nvPr/>
        </p:nvSpPr>
        <p:spPr>
          <a:xfrm>
            <a:off x="720852" y="327246"/>
            <a:ext cx="10052959" cy="6377696"/>
          </a:xfrm>
          <a:prstGeom prst="rect">
            <a:avLst/>
          </a:prstGeom>
        </p:spPr>
        <p:txBody>
          <a:bodyPr vert="horz" wrap="square" lIns="0" tIns="11609" rIns="0" bIns="0" rtlCol="0">
            <a:spAutoFit/>
          </a:bodyPr>
          <a:lstStyle/>
          <a:p>
            <a:pPr marL="8929">
              <a:spcBef>
                <a:spcPts val="91"/>
              </a:spcBef>
            </a:pPr>
            <a:r>
              <a:rPr lang="en-US" sz="4219" b="1" dirty="0" err="1">
                <a:latin typeface="Courier New"/>
                <a:cs typeface="Courier New"/>
              </a:rPr>
              <a:t>AutoRegression</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r>
              <a:rPr lang="en-GB" sz="1600" b="1" dirty="0">
                <a:latin typeface="Courier New"/>
                <a:cs typeface="Courier New"/>
              </a:rPr>
              <a:t>PROS: </a:t>
            </a:r>
          </a:p>
          <a:p>
            <a:pPr marL="8929">
              <a:spcBef>
                <a:spcPts val="91"/>
              </a:spcBef>
            </a:pPr>
            <a:r>
              <a:rPr lang="en-GB" sz="1600" b="1" dirty="0">
                <a:latin typeface="Courier New"/>
                <a:cs typeface="Courier New"/>
              </a:rPr>
              <a:t>AR language models are good at generative NLP tasks. Since AR models utilize causal attention to predict the next token, they are naturally applicable for generating content. The other advantage of AR models is that generating data for them is relatively easy, since you can simply have the training objective be to predict the next token in a given corpus.</a:t>
            </a:r>
          </a:p>
          <a:p>
            <a:pPr marL="8929">
              <a:spcBef>
                <a:spcPts val="91"/>
              </a:spcBef>
            </a:pPr>
            <a:endParaRPr lang="en-GB" sz="1600" b="1" dirty="0">
              <a:latin typeface="Courier New"/>
              <a:cs typeface="Courier New"/>
            </a:endParaRPr>
          </a:p>
          <a:p>
            <a:pPr marL="8929">
              <a:spcBef>
                <a:spcPts val="91"/>
              </a:spcBef>
            </a:pPr>
            <a:endParaRPr lang="en-GB" sz="1600" b="1" dirty="0">
              <a:latin typeface="Courier New"/>
              <a:cs typeface="Courier New"/>
            </a:endParaRPr>
          </a:p>
          <a:p>
            <a:pPr marL="8929">
              <a:spcBef>
                <a:spcPts val="91"/>
              </a:spcBef>
            </a:pPr>
            <a:endParaRPr lang="en-GB" sz="1600" b="1" dirty="0">
              <a:latin typeface="Courier New"/>
              <a:cs typeface="Courier New"/>
            </a:endParaRPr>
          </a:p>
          <a:p>
            <a:pPr marL="8929">
              <a:spcBef>
                <a:spcPts val="91"/>
              </a:spcBef>
            </a:pPr>
            <a:endParaRPr lang="en-GB" sz="1600" b="1" dirty="0">
              <a:latin typeface="Courier New"/>
              <a:cs typeface="Courier New"/>
            </a:endParaRPr>
          </a:p>
          <a:p>
            <a:pPr marL="8929">
              <a:spcBef>
                <a:spcPts val="91"/>
              </a:spcBef>
            </a:pPr>
            <a:r>
              <a:rPr lang="en-GB" sz="1600" b="1" dirty="0">
                <a:latin typeface="Courier New"/>
                <a:cs typeface="Courier New"/>
              </a:rPr>
              <a:t>CONS: </a:t>
            </a:r>
          </a:p>
          <a:p>
            <a:pPr marL="8929">
              <a:spcBef>
                <a:spcPts val="91"/>
              </a:spcBef>
            </a:pPr>
            <a:endParaRPr lang="en-GB" sz="1600" b="1" dirty="0">
              <a:latin typeface="Courier New"/>
              <a:cs typeface="Courier New"/>
            </a:endParaRPr>
          </a:p>
          <a:p>
            <a:pPr marL="8929">
              <a:spcBef>
                <a:spcPts val="91"/>
              </a:spcBef>
            </a:pPr>
            <a:r>
              <a:rPr lang="en-GB" sz="1600" b="1" dirty="0">
                <a:latin typeface="Courier New"/>
                <a:cs typeface="Courier New"/>
              </a:rPr>
              <a:t>AR language models have some disadvantages, it only can use forward context or backward context, which means it can’t use bidirectional context at the same time.</a:t>
            </a:r>
          </a:p>
          <a:p>
            <a:pPr marL="8929">
              <a:spcBef>
                <a:spcPts val="91"/>
              </a:spcBef>
            </a:pPr>
            <a:endParaRPr lang="en-GB" sz="1600" b="1" dirty="0">
              <a:latin typeface="Courier New"/>
              <a:cs typeface="Courier New"/>
            </a:endParaRPr>
          </a:p>
        </p:txBody>
      </p:sp>
      <p:pic>
        <p:nvPicPr>
          <p:cNvPr id="10246" name="Picture 6">
            <a:extLst>
              <a:ext uri="{FF2B5EF4-FFF2-40B4-BE49-F238E27FC236}">
                <a16:creationId xmlns:a16="http://schemas.microsoft.com/office/drawing/2014/main" id="{6DA4F30A-D3EF-2997-6980-5FEECF48E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6322" y="490861"/>
            <a:ext cx="1256373" cy="125637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8241C1AC-9C7C-21C9-5B2B-D6D9B863A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634" y="1680230"/>
            <a:ext cx="5652484" cy="13037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0D32D9D4-C87D-7D50-893E-D4B0245BE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016" y="4415246"/>
            <a:ext cx="5652484" cy="1363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FC4820-254E-FD41-0615-B7C5ABF180DE}"/>
              </a:ext>
            </a:extLst>
          </p:cNvPr>
          <p:cNvSpPr txBox="1"/>
          <p:nvPr/>
        </p:nvSpPr>
        <p:spPr>
          <a:xfrm>
            <a:off x="9622312" y="1840086"/>
            <a:ext cx="1205941" cy="461665"/>
          </a:xfrm>
          <a:prstGeom prst="rect">
            <a:avLst/>
          </a:prstGeom>
          <a:noFill/>
        </p:spPr>
        <p:txBody>
          <a:bodyPr wrap="square">
            <a:spAutoFit/>
          </a:bodyPr>
          <a:lstStyle/>
          <a:p>
            <a:r>
              <a:rPr lang="en-NL" sz="800" dirty="0">
                <a:hlinkClick r:id="rId5"/>
              </a:rPr>
              <a:t>https://aman.ai/primers/ai/autoregressive-vs-autoencoder-models/</a:t>
            </a:r>
            <a:endParaRPr lang="en-US" sz="800" dirty="0"/>
          </a:p>
        </p:txBody>
      </p:sp>
    </p:spTree>
    <p:extLst>
      <p:ext uri="{BB962C8B-B14F-4D97-AF65-F5344CB8AC3E}">
        <p14:creationId xmlns:p14="http://schemas.microsoft.com/office/powerpoint/2010/main" val="7729279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FC4820-254E-FD41-0615-B7C5ABF180DE}"/>
              </a:ext>
            </a:extLst>
          </p:cNvPr>
          <p:cNvSpPr txBox="1"/>
          <p:nvPr/>
        </p:nvSpPr>
        <p:spPr>
          <a:xfrm>
            <a:off x="1953921" y="4375989"/>
            <a:ext cx="8144168" cy="1477328"/>
          </a:xfrm>
          <a:prstGeom prst="rect">
            <a:avLst/>
          </a:prstGeom>
          <a:noFill/>
        </p:spPr>
        <p:txBody>
          <a:bodyPr wrap="square">
            <a:spAutoFit/>
          </a:bodyPr>
          <a:lstStyle/>
          <a:p>
            <a:r>
              <a:rPr lang="en-GB" dirty="0"/>
              <a:t>Given the input token sequence, a certain portion of tokens are replaced by a special symbol [MASK], and the model is trained to recover the original tokens from the corrupted version. </a:t>
            </a:r>
          </a:p>
          <a:p>
            <a:endParaRPr lang="en-GB" dirty="0"/>
          </a:p>
          <a:p>
            <a:r>
              <a:rPr lang="en-GB" dirty="0"/>
              <a:t>The AE language model aims to reconstruct the original data from corrupted input.</a:t>
            </a:r>
            <a:endParaRPr lang="en-NL" dirty="0"/>
          </a:p>
        </p:txBody>
      </p:sp>
      <p:pic>
        <p:nvPicPr>
          <p:cNvPr id="11266" name="Picture 2">
            <a:extLst>
              <a:ext uri="{FF2B5EF4-FFF2-40B4-BE49-F238E27FC236}">
                <a16:creationId xmlns:a16="http://schemas.microsoft.com/office/drawing/2014/main" id="{714A4124-D41A-786B-D0E3-069BE2B15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406" y="1714634"/>
            <a:ext cx="6276975" cy="17716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505FE75-D455-0EF9-6718-37F93AF865DF}"/>
              </a:ext>
            </a:extLst>
          </p:cNvPr>
          <p:cNvGrpSpPr/>
          <p:nvPr/>
        </p:nvGrpSpPr>
        <p:grpSpPr>
          <a:xfrm>
            <a:off x="1618036" y="402696"/>
            <a:ext cx="8775714" cy="1122614"/>
            <a:chOff x="1401139" y="746384"/>
            <a:chExt cx="8775714" cy="1122614"/>
          </a:xfrm>
        </p:grpSpPr>
        <p:grpSp>
          <p:nvGrpSpPr>
            <p:cNvPr id="9" name="object 4">
              <a:extLst>
                <a:ext uri="{FF2B5EF4-FFF2-40B4-BE49-F238E27FC236}">
                  <a16:creationId xmlns:a16="http://schemas.microsoft.com/office/drawing/2014/main" id="{E3FA3939-D644-6985-6E81-24F6F38319CD}"/>
                </a:ext>
              </a:extLst>
            </p:cNvPr>
            <p:cNvGrpSpPr/>
            <p:nvPr/>
          </p:nvGrpSpPr>
          <p:grpSpPr>
            <a:xfrm>
              <a:off x="1401139" y="746384"/>
              <a:ext cx="8775714" cy="1122614"/>
              <a:chOff x="1081619" y="5621982"/>
              <a:chExt cx="10841990" cy="3277235"/>
            </a:xfrm>
          </p:grpSpPr>
          <p:sp>
            <p:nvSpPr>
              <p:cNvPr id="11" name="object 5">
                <a:extLst>
                  <a:ext uri="{FF2B5EF4-FFF2-40B4-BE49-F238E27FC236}">
                    <a16:creationId xmlns:a16="http://schemas.microsoft.com/office/drawing/2014/main" id="{96DFB1F3-AE2E-BEEF-9B12-94F4E89457C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2" name="object 6">
                <a:extLst>
                  <a:ext uri="{FF2B5EF4-FFF2-40B4-BE49-F238E27FC236}">
                    <a16:creationId xmlns:a16="http://schemas.microsoft.com/office/drawing/2014/main" id="{8B4B8398-20E2-381E-DE71-E02B96DF0844}"/>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0" name="object 8">
              <a:extLst>
                <a:ext uri="{FF2B5EF4-FFF2-40B4-BE49-F238E27FC236}">
                  <a16:creationId xmlns:a16="http://schemas.microsoft.com/office/drawing/2014/main" id="{586E07FC-1200-03AD-D115-83EB802D00F6}"/>
                </a:ext>
              </a:extLst>
            </p:cNvPr>
            <p:cNvSpPr txBox="1"/>
            <p:nvPr/>
          </p:nvSpPr>
          <p:spPr>
            <a:xfrm>
              <a:off x="1737024" y="989853"/>
              <a:ext cx="8196303"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Autoencoder</a:t>
              </a:r>
              <a:r>
                <a:rPr lang="nl-NL" sz="4219" b="1" dirty="0">
                  <a:latin typeface="Courier New"/>
                  <a:cs typeface="Courier New"/>
                </a:rPr>
                <a:t>/Encoder [EA]</a:t>
              </a:r>
            </a:p>
          </p:txBody>
        </p:sp>
      </p:grpSp>
    </p:spTree>
    <p:extLst>
      <p:ext uri="{BB962C8B-B14F-4D97-AF65-F5344CB8AC3E}">
        <p14:creationId xmlns:p14="http://schemas.microsoft.com/office/powerpoint/2010/main" val="25422618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8482" y="2387260"/>
            <a:ext cx="4191782" cy="1671011"/>
          </a:xfrm>
          <a:prstGeom prst="rect">
            <a:avLst/>
          </a:prstGeom>
        </p:spPr>
        <p:txBody>
          <a:bodyPr vert="horz" wrap="square" lIns="0" tIns="8930" rIns="0" bIns="0" rtlCol="0">
            <a:spAutoFit/>
          </a:bodyPr>
          <a:lstStyle/>
          <a:p>
            <a:pPr marL="8929">
              <a:spcBef>
                <a:spcPts val="70"/>
              </a:spcBef>
            </a:pPr>
            <a:r>
              <a:rPr lang="nl-NL" sz="5400" i="1" spc="39" dirty="0">
                <a:solidFill>
                  <a:srgbClr val="002060"/>
                </a:solidFill>
                <a:latin typeface="Arial"/>
                <a:cs typeface="Arial"/>
              </a:rPr>
              <a:t>“grote” taalmodellen</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016600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485849" y="1454330"/>
            <a:ext cx="10543556" cy="390064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702894" y="1827498"/>
            <a:ext cx="7275581" cy="3371232"/>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Hoe groot is</a:t>
            </a:r>
            <a:r>
              <a:rPr lang="en-US" sz="4219" b="1" dirty="0">
                <a:latin typeface="Courier New"/>
                <a:cs typeface="Courier New"/>
              </a:rPr>
              <a:t> </a:t>
            </a:r>
            <a:r>
              <a:rPr lang="en-US" sz="4219" b="1" i="1" dirty="0">
                <a:latin typeface="Courier New"/>
                <a:cs typeface="Courier New"/>
              </a:rPr>
              <a:t>Large</a:t>
            </a:r>
            <a:r>
              <a:rPr lang="en-US" sz="4219" b="1" dirty="0">
                <a:latin typeface="Courier New"/>
                <a:cs typeface="Courier New"/>
              </a:rPr>
              <a:t>?</a:t>
            </a:r>
            <a:endParaRPr sz="4219" i="1" dirty="0">
              <a:latin typeface="Courier New"/>
              <a:cs typeface="Courier New"/>
            </a:endParaRPr>
          </a:p>
          <a:p>
            <a:pPr>
              <a:lnSpc>
                <a:spcPct val="100000"/>
              </a:lnSpc>
            </a:pPr>
            <a:endParaRPr lang="nl-NL" sz="1406" dirty="0">
              <a:latin typeface="Courier New"/>
              <a:cs typeface="Courier New"/>
            </a:endParaRPr>
          </a:p>
          <a:p>
            <a:pPr>
              <a:lnSpc>
                <a:spcPct val="100000"/>
              </a:lnSpc>
            </a:pPr>
            <a:endParaRPr lang="nl-NL" sz="1406" dirty="0">
              <a:latin typeface="Courier New"/>
              <a:cs typeface="Courier New"/>
            </a:endParaRPr>
          </a:p>
          <a:p>
            <a:pPr algn="ctr" fontAlgn="base">
              <a:lnSpc>
                <a:spcPct val="150000"/>
              </a:lnSpc>
            </a:pPr>
            <a:r>
              <a:rPr lang="en-GB" sz="2400" b="0" i="0" dirty="0">
                <a:solidFill>
                  <a:srgbClr val="000000"/>
                </a:solidFill>
                <a:effectLst/>
                <a:latin typeface="var(--ds-type-system-serif)"/>
              </a:rPr>
              <a:t>Huge “foundation models” are turbo-charging AI progress</a:t>
            </a:r>
          </a:p>
          <a:p>
            <a:pPr algn="ctr" fontAlgn="base">
              <a:lnSpc>
                <a:spcPct val="150000"/>
              </a:lnSpc>
            </a:pPr>
            <a:r>
              <a:rPr lang="en-GB" sz="2400" b="0" i="0" dirty="0">
                <a:solidFill>
                  <a:srgbClr val="000000"/>
                </a:solidFill>
                <a:effectLst/>
                <a:latin typeface="var(--ds-type-system-serif)"/>
              </a:rPr>
              <a:t>They can have abilities their creators did not foresee</a:t>
            </a:r>
          </a:p>
          <a:p>
            <a:pPr algn="ctr" fontAlgn="base"/>
            <a:endParaRPr lang="en-GB" sz="2000" b="0" i="0" dirty="0">
              <a:solidFill>
                <a:srgbClr val="000000"/>
              </a:solidFill>
              <a:effectLst/>
              <a:latin typeface="var(--ds-type-system-serif)"/>
            </a:endParaRPr>
          </a:p>
          <a:p>
            <a:pPr algn="ctr" fontAlgn="base"/>
            <a:endParaRPr lang="en-GB" sz="2000" b="0" i="0" dirty="0">
              <a:solidFill>
                <a:srgbClr val="000000"/>
              </a:solidFill>
              <a:effectLst/>
              <a:latin typeface="var(--ds-type-system-serif)"/>
            </a:endParaRPr>
          </a:p>
          <a:p>
            <a:pPr algn="r" fontAlgn="base"/>
            <a:r>
              <a:rPr lang="en-GB" sz="2000" b="0" i="0" dirty="0">
                <a:solidFill>
                  <a:srgbClr val="000000"/>
                </a:solidFill>
                <a:effectLst/>
                <a:latin typeface="var(--ds-type-system-sans)"/>
              </a:rPr>
              <a:t>					</a:t>
            </a:r>
            <a:r>
              <a:rPr lang="en-GB" sz="1600" b="1" i="0" dirty="0">
                <a:solidFill>
                  <a:srgbClr val="000000"/>
                </a:solidFill>
                <a:effectLst/>
                <a:latin typeface="var(--ds-type-system-sans)"/>
              </a:rPr>
              <a:t>The economist </a:t>
            </a:r>
          </a:p>
          <a:p>
            <a:pPr algn="r" fontAlgn="base"/>
            <a:r>
              <a:rPr lang="en-GB" sz="1600" b="1" dirty="0">
                <a:solidFill>
                  <a:srgbClr val="000000"/>
                </a:solidFill>
                <a:latin typeface="var(--ds-type-system-sans)"/>
              </a:rPr>
              <a:t>					</a:t>
            </a:r>
            <a:r>
              <a:rPr lang="en-GB" sz="1600" b="1" i="0" dirty="0">
                <a:solidFill>
                  <a:srgbClr val="000000"/>
                </a:solidFill>
                <a:effectLst/>
                <a:latin typeface="var(--ds-type-system-sans)"/>
              </a:rPr>
              <a:t>Jun 11th 2022</a:t>
            </a:r>
          </a:p>
        </p:txBody>
      </p:sp>
      <p:pic>
        <p:nvPicPr>
          <p:cNvPr id="2052" name="Picture 4">
            <a:extLst>
              <a:ext uri="{FF2B5EF4-FFF2-40B4-BE49-F238E27FC236}">
                <a16:creationId xmlns:a16="http://schemas.microsoft.com/office/drawing/2014/main" id="{F248D86F-66EE-814D-1060-CE1A7493D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1379" y="1836216"/>
            <a:ext cx="2384606" cy="313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243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4100A26-4A10-BFBA-CB73-88A49D5011B6}"/>
              </a:ext>
            </a:extLst>
          </p:cNvPr>
          <p:cNvSpPr>
            <a:spLocks noChangeArrowheads="1"/>
          </p:cNvSpPr>
          <p:nvPr/>
        </p:nvSpPr>
        <p:spPr bwMode="auto">
          <a:xfrm>
            <a:off x="63500" y="69186425"/>
            <a:ext cx="56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745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1" i="0" u="none" strike="noStrike" cap="none" normalizeH="0" baseline="0">
                <a:ln>
                  <a:noFill/>
                </a:ln>
                <a:solidFill>
                  <a:srgbClr val="000000"/>
                </a:solidFill>
                <a:effectLst/>
                <a:latin typeface="var(--ds-type-system-sans-lining)"/>
                <a:cs typeface="Times New Roman" panose="02020603050405020304" pitchFamily="18" charset="0"/>
              </a:rPr>
              <a:t>The blessings of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4CB5922E-B74D-AC79-8236-5F5B5C13CA92}"/>
              </a:ext>
            </a:extLst>
          </p:cNvPr>
          <p:cNvSpPr>
            <a:spLocks noChangeArrowheads="1"/>
          </p:cNvSpPr>
          <p:nvPr/>
        </p:nvSpPr>
        <p:spPr bwMode="auto">
          <a:xfrm>
            <a:off x="63500" y="167709850"/>
            <a:ext cx="113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919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0" i="0" u="none" strike="noStrike" cap="none" normalizeH="0" baseline="0">
                <a:ln>
                  <a:noFill/>
                </a:ln>
                <a:solidFill>
                  <a:srgbClr val="000000"/>
                </a:solidFill>
                <a:effectLst/>
                <a:latin typeface="var(--ds-type-system-sans-condensed)"/>
                <a:cs typeface="Times New Roman" panose="02020603050405020304" pitchFamily="18" charset="0"/>
              </a:rPr>
              <a:t>AI training runs, estimated computing resources used</a:t>
            </a:r>
            <a:endParaRPr kumimoji="0" lang="en-NL" altLang="en-NL" sz="4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000000"/>
                </a:solidFill>
                <a:effectLst/>
                <a:latin typeface="var(--ds-type-system-sans-condensed)"/>
                <a:cs typeface="Times New Roman" panose="02020603050405020304" pitchFamily="18" charset="0"/>
              </a:rPr>
              <a:t>Floating-point operations, selected systems, by type, log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2E91AA30-CEC8-BE12-1239-2899A7931531}"/>
              </a:ext>
            </a:extLst>
          </p:cNvPr>
          <p:cNvSpPr>
            <a:spLocks noChangeArrowheads="1"/>
          </p:cNvSpPr>
          <p:nvPr/>
        </p:nvSpPr>
        <p:spPr bwMode="auto">
          <a:xfrm>
            <a:off x="1829825525" y="2650109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PaLM (540B)</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A109E39A-99B6-F4BF-63E2-301BA169DFBD}"/>
              </a:ext>
            </a:extLst>
          </p:cNvPr>
          <p:cNvSpPr>
            <a:spLocks noChangeArrowheads="1"/>
          </p:cNvSpPr>
          <p:nvPr/>
        </p:nvSpPr>
        <p:spPr bwMode="auto">
          <a:xfrm>
            <a:off x="1631816650" y="318989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GPT-3</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1ABECF9C-1022-ACC5-A8D8-A0B44322682A}"/>
              </a:ext>
            </a:extLst>
          </p:cNvPr>
          <p:cNvSpPr>
            <a:spLocks noChangeArrowheads="1"/>
          </p:cNvSpPr>
          <p:nvPr/>
        </p:nvSpPr>
        <p:spPr bwMode="auto">
          <a:xfrm>
            <a:off x="1893690650" y="353914075"/>
            <a:ext cx="19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LaMDA</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FBC2253E-D8F4-98EF-A187-B09B35DA8E02}"/>
              </a:ext>
            </a:extLst>
          </p:cNvPr>
          <p:cNvSpPr>
            <a:spLocks noChangeArrowheads="1"/>
          </p:cNvSpPr>
          <p:nvPr/>
        </p:nvSpPr>
        <p:spPr bwMode="auto">
          <a:xfrm>
            <a:off x="146132550" y="385664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GPT-2</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D1C8602B-C60C-F79B-186F-846C225E12D7}"/>
              </a:ext>
            </a:extLst>
          </p:cNvPr>
          <p:cNvSpPr>
            <a:spLocks noChangeArrowheads="1"/>
          </p:cNvSpPr>
          <p:nvPr/>
        </p:nvSpPr>
        <p:spPr bwMode="auto">
          <a:xfrm>
            <a:off x="43487975" y="417414075"/>
            <a:ext cx="21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Drawing</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5D79BD-77BC-9304-5AEC-EA297F9C3F85}"/>
              </a:ext>
            </a:extLst>
          </p:cNvPr>
          <p:cNvSpPr>
            <a:spLocks noChangeArrowheads="1"/>
          </p:cNvSpPr>
          <p:nvPr/>
        </p:nvSpPr>
        <p:spPr bwMode="auto">
          <a:xfrm>
            <a:off x="286839025" y="417414075"/>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Language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1FA71C91-EBF9-0A1E-E50C-E7A768D1AAFF}"/>
              </a:ext>
            </a:extLst>
          </p:cNvPr>
          <p:cNvSpPr>
            <a:spLocks noChangeArrowheads="1"/>
          </p:cNvSpPr>
          <p:nvPr/>
        </p:nvSpPr>
        <p:spPr bwMode="auto">
          <a:xfrm>
            <a:off x="1887007275" y="439639075"/>
            <a:ext cx="19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DALL-E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49C65CD2-ACB2-AFFB-7A8B-EC9FC76C364E}"/>
              </a:ext>
            </a:extLst>
          </p:cNvPr>
          <p:cNvSpPr>
            <a:spLocks noChangeArrowheads="1"/>
          </p:cNvSpPr>
          <p:nvPr/>
        </p:nvSpPr>
        <p:spPr bwMode="auto">
          <a:xfrm>
            <a:off x="43487975" y="484089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Vision</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CAB47D1D-DBFD-2C83-E3A7-1473EC17E019}"/>
              </a:ext>
            </a:extLst>
          </p:cNvPr>
          <p:cNvSpPr>
            <a:spLocks noChangeArrowheads="1"/>
          </p:cNvSpPr>
          <p:nvPr/>
        </p:nvSpPr>
        <p:spPr bwMode="auto">
          <a:xfrm>
            <a:off x="286839025" y="484089075"/>
            <a:ext cx="17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Other</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4C4965AB-2991-E82A-6748-015F74CBBF7C}"/>
              </a:ext>
            </a:extLst>
          </p:cNvPr>
          <p:cNvSpPr>
            <a:spLocks noChangeArrowheads="1"/>
          </p:cNvSpPr>
          <p:nvPr/>
        </p:nvSpPr>
        <p:spPr bwMode="auto">
          <a:xfrm>
            <a:off x="1340015100" y="487264075"/>
            <a:ext cx="27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BERT-Large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A3C3BA60-202B-650A-CBCB-927565421336}"/>
              </a:ext>
            </a:extLst>
          </p:cNvPr>
          <p:cNvSpPr>
            <a:spLocks noChangeArrowheads="1"/>
          </p:cNvSpPr>
          <p:nvPr/>
        </p:nvSpPr>
        <p:spPr bwMode="auto">
          <a:xfrm>
            <a:off x="1260176550" y="576164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N</a:t>
            </a:r>
            <a:endParaRPr kumimoji="0" lang="en-NL" altLang="en-NL" sz="1800" b="0" i="0" u="none" strike="noStrike" cap="none" normalizeH="0" baseline="0">
              <a:ln>
                <a:noFill/>
              </a:ln>
              <a:solidFill>
                <a:schemeClr val="tx1"/>
              </a:solidFill>
              <a:effectLst/>
              <a:latin typeface="Arial" panose="020B0604020202020204" pitchFamily="34" charset="0"/>
            </a:endParaRPr>
          </a:p>
        </p:txBody>
      </p:sp>
      <p:pic>
        <p:nvPicPr>
          <p:cNvPr id="22" name="Picture 21">
            <a:extLst>
              <a:ext uri="{FF2B5EF4-FFF2-40B4-BE49-F238E27FC236}">
                <a16:creationId xmlns:a16="http://schemas.microsoft.com/office/drawing/2014/main" id="{AA4148A7-91EA-0461-99A4-5072F4CFC791}"/>
              </a:ext>
            </a:extLst>
          </p:cNvPr>
          <p:cNvPicPr>
            <a:picLocks noChangeAspect="1"/>
          </p:cNvPicPr>
          <p:nvPr/>
        </p:nvPicPr>
        <p:blipFill>
          <a:blip r:embed="rId2"/>
          <a:stretch>
            <a:fillRect/>
          </a:stretch>
        </p:blipFill>
        <p:spPr>
          <a:xfrm>
            <a:off x="1027213" y="900997"/>
            <a:ext cx="8531612" cy="4953040"/>
          </a:xfrm>
          <a:prstGeom prst="rect">
            <a:avLst/>
          </a:prstGeom>
        </p:spPr>
      </p:pic>
      <p:pic>
        <p:nvPicPr>
          <p:cNvPr id="3093" name="Picture 21">
            <a:extLst>
              <a:ext uri="{FF2B5EF4-FFF2-40B4-BE49-F238E27FC236}">
                <a16:creationId xmlns:a16="http://schemas.microsoft.com/office/drawing/2014/main" id="{82FFAD33-E42C-6F94-B53E-5C8AC0FA6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372" y="4482790"/>
            <a:ext cx="1833539" cy="183353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501E483-8430-587A-8EF2-B9EC477FC6F7}"/>
              </a:ext>
            </a:extLst>
          </p:cNvPr>
          <p:cNvSpPr txBox="1"/>
          <p:nvPr/>
        </p:nvSpPr>
        <p:spPr>
          <a:xfrm>
            <a:off x="7646763" y="6446964"/>
            <a:ext cx="6096000" cy="369332"/>
          </a:xfrm>
          <a:prstGeom prst="rect">
            <a:avLst/>
          </a:prstGeom>
          <a:noFill/>
        </p:spPr>
        <p:txBody>
          <a:bodyPr wrap="square">
            <a:spAutoFit/>
          </a:bodyPr>
          <a:lstStyle/>
          <a:p>
            <a:r>
              <a:rPr lang="en-NL" dirty="0"/>
              <a:t>https://doi.org/10.48550/arXiv.2202.05924</a:t>
            </a:r>
          </a:p>
        </p:txBody>
      </p:sp>
    </p:spTree>
    <p:extLst>
      <p:ext uri="{BB962C8B-B14F-4D97-AF65-F5344CB8AC3E}">
        <p14:creationId xmlns:p14="http://schemas.microsoft.com/office/powerpoint/2010/main" val="25893025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258045" y="2186643"/>
            <a:ext cx="7580784" cy="1701734"/>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8" name="object 8"/>
          <p:cNvSpPr txBox="1"/>
          <p:nvPr/>
        </p:nvSpPr>
        <p:spPr>
          <a:xfrm>
            <a:off x="2562175" y="2375956"/>
            <a:ext cx="7243676" cy="1323107"/>
          </a:xfrm>
          <a:prstGeom prst="rect">
            <a:avLst/>
          </a:prstGeom>
        </p:spPr>
        <p:txBody>
          <a:bodyPr vert="horz" wrap="square" lIns="0" tIns="11609" rIns="0" bIns="0" rtlCol="0">
            <a:spAutoFit/>
          </a:bodyPr>
          <a:lstStyle/>
          <a:p>
            <a:pPr marL="8929">
              <a:spcBef>
                <a:spcPts val="91"/>
              </a:spcBef>
            </a:pPr>
            <a:r>
              <a:rPr lang="en-GB" sz="4219" b="1" dirty="0">
                <a:latin typeface="Courier New"/>
                <a:cs typeface="Courier New"/>
              </a:rPr>
              <a:t>Large Language Models:</a:t>
            </a:r>
          </a:p>
          <a:p>
            <a:pPr marL="8929">
              <a:spcBef>
                <a:spcPts val="91"/>
              </a:spcBef>
            </a:pPr>
            <a:r>
              <a:rPr lang="en-GB" sz="4219" b="1" dirty="0">
                <a:latin typeface="Courier New"/>
                <a:cs typeface="Courier New"/>
              </a:rPr>
              <a:t>Het LLM-</a:t>
            </a:r>
            <a:r>
              <a:rPr lang="en-GB" sz="4219" b="1" dirty="0" err="1">
                <a:latin typeface="Courier New"/>
                <a:cs typeface="Courier New"/>
              </a:rPr>
              <a:t>Landschap</a:t>
            </a:r>
            <a:endParaRPr lang="nl-NL" sz="1406" dirty="0">
              <a:latin typeface="Courier New"/>
              <a:cs typeface="Courier New"/>
            </a:endParaRPr>
          </a:p>
        </p:txBody>
      </p:sp>
    </p:spTree>
    <p:extLst>
      <p:ext uri="{BB962C8B-B14F-4D97-AF65-F5344CB8AC3E}">
        <p14:creationId xmlns:p14="http://schemas.microsoft.com/office/powerpoint/2010/main" val="6884522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4100A26-4A10-BFBA-CB73-88A49D5011B6}"/>
              </a:ext>
            </a:extLst>
          </p:cNvPr>
          <p:cNvSpPr>
            <a:spLocks noChangeArrowheads="1"/>
          </p:cNvSpPr>
          <p:nvPr/>
        </p:nvSpPr>
        <p:spPr bwMode="auto">
          <a:xfrm>
            <a:off x="63500" y="69186425"/>
            <a:ext cx="56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745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1" i="0" u="none" strike="noStrike" cap="none" normalizeH="0" baseline="0">
                <a:ln>
                  <a:noFill/>
                </a:ln>
                <a:solidFill>
                  <a:srgbClr val="000000"/>
                </a:solidFill>
                <a:effectLst/>
                <a:latin typeface="var(--ds-type-system-sans-lining)"/>
                <a:cs typeface="Times New Roman" panose="02020603050405020304" pitchFamily="18" charset="0"/>
              </a:rPr>
              <a:t>The blessings of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4CB5922E-B74D-AC79-8236-5F5B5C13CA92}"/>
              </a:ext>
            </a:extLst>
          </p:cNvPr>
          <p:cNvSpPr>
            <a:spLocks noChangeArrowheads="1"/>
          </p:cNvSpPr>
          <p:nvPr/>
        </p:nvSpPr>
        <p:spPr bwMode="auto">
          <a:xfrm>
            <a:off x="63500" y="167709850"/>
            <a:ext cx="113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919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0" i="0" u="none" strike="noStrike" cap="none" normalizeH="0" baseline="0">
                <a:ln>
                  <a:noFill/>
                </a:ln>
                <a:solidFill>
                  <a:srgbClr val="000000"/>
                </a:solidFill>
                <a:effectLst/>
                <a:latin typeface="var(--ds-type-system-sans-condensed)"/>
                <a:cs typeface="Times New Roman" panose="02020603050405020304" pitchFamily="18" charset="0"/>
              </a:rPr>
              <a:t>AI training runs, estimated computing resources used</a:t>
            </a:r>
            <a:endParaRPr kumimoji="0" lang="en-NL" altLang="en-NL" sz="4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000000"/>
                </a:solidFill>
                <a:effectLst/>
                <a:latin typeface="var(--ds-type-system-sans-condensed)"/>
                <a:cs typeface="Times New Roman" panose="02020603050405020304" pitchFamily="18" charset="0"/>
              </a:rPr>
              <a:t>Floating-point operations, selected systems, by type, log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2E91AA30-CEC8-BE12-1239-2899A7931531}"/>
              </a:ext>
            </a:extLst>
          </p:cNvPr>
          <p:cNvSpPr>
            <a:spLocks noChangeArrowheads="1"/>
          </p:cNvSpPr>
          <p:nvPr/>
        </p:nvSpPr>
        <p:spPr bwMode="auto">
          <a:xfrm>
            <a:off x="1829825525" y="2650109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PaLM (540B)</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A109E39A-99B6-F4BF-63E2-301BA169DFBD}"/>
              </a:ext>
            </a:extLst>
          </p:cNvPr>
          <p:cNvSpPr>
            <a:spLocks noChangeArrowheads="1"/>
          </p:cNvSpPr>
          <p:nvPr/>
        </p:nvSpPr>
        <p:spPr bwMode="auto">
          <a:xfrm>
            <a:off x="1631816650" y="318989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GPT-3</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1ABECF9C-1022-ACC5-A8D8-A0B44322682A}"/>
              </a:ext>
            </a:extLst>
          </p:cNvPr>
          <p:cNvSpPr>
            <a:spLocks noChangeArrowheads="1"/>
          </p:cNvSpPr>
          <p:nvPr/>
        </p:nvSpPr>
        <p:spPr bwMode="auto">
          <a:xfrm>
            <a:off x="1893690650" y="353914075"/>
            <a:ext cx="19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LaMDA</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FBC2253E-D8F4-98EF-A187-B09B35DA8E02}"/>
              </a:ext>
            </a:extLst>
          </p:cNvPr>
          <p:cNvSpPr>
            <a:spLocks noChangeArrowheads="1"/>
          </p:cNvSpPr>
          <p:nvPr/>
        </p:nvSpPr>
        <p:spPr bwMode="auto">
          <a:xfrm>
            <a:off x="146132550" y="385664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GPT-2</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D1C8602B-C60C-F79B-186F-846C225E12D7}"/>
              </a:ext>
            </a:extLst>
          </p:cNvPr>
          <p:cNvSpPr>
            <a:spLocks noChangeArrowheads="1"/>
          </p:cNvSpPr>
          <p:nvPr/>
        </p:nvSpPr>
        <p:spPr bwMode="auto">
          <a:xfrm>
            <a:off x="43487975" y="417414075"/>
            <a:ext cx="21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Drawing</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5D79BD-77BC-9304-5AEC-EA297F9C3F85}"/>
              </a:ext>
            </a:extLst>
          </p:cNvPr>
          <p:cNvSpPr>
            <a:spLocks noChangeArrowheads="1"/>
          </p:cNvSpPr>
          <p:nvPr/>
        </p:nvSpPr>
        <p:spPr bwMode="auto">
          <a:xfrm>
            <a:off x="286839025" y="417414075"/>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Language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1FA71C91-EBF9-0A1E-E50C-E7A768D1AAFF}"/>
              </a:ext>
            </a:extLst>
          </p:cNvPr>
          <p:cNvSpPr>
            <a:spLocks noChangeArrowheads="1"/>
          </p:cNvSpPr>
          <p:nvPr/>
        </p:nvSpPr>
        <p:spPr bwMode="auto">
          <a:xfrm>
            <a:off x="1887007275" y="439639075"/>
            <a:ext cx="19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DALL-E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49C65CD2-ACB2-AFFB-7A8B-EC9FC76C364E}"/>
              </a:ext>
            </a:extLst>
          </p:cNvPr>
          <p:cNvSpPr>
            <a:spLocks noChangeArrowheads="1"/>
          </p:cNvSpPr>
          <p:nvPr/>
        </p:nvSpPr>
        <p:spPr bwMode="auto">
          <a:xfrm>
            <a:off x="43487975" y="484089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Vision</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CAB47D1D-DBFD-2C83-E3A7-1473EC17E019}"/>
              </a:ext>
            </a:extLst>
          </p:cNvPr>
          <p:cNvSpPr>
            <a:spLocks noChangeArrowheads="1"/>
          </p:cNvSpPr>
          <p:nvPr/>
        </p:nvSpPr>
        <p:spPr bwMode="auto">
          <a:xfrm>
            <a:off x="286839025" y="484089075"/>
            <a:ext cx="17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Other</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4C4965AB-2991-E82A-6748-015F74CBBF7C}"/>
              </a:ext>
            </a:extLst>
          </p:cNvPr>
          <p:cNvSpPr>
            <a:spLocks noChangeArrowheads="1"/>
          </p:cNvSpPr>
          <p:nvPr/>
        </p:nvSpPr>
        <p:spPr bwMode="auto">
          <a:xfrm>
            <a:off x="1340015100" y="487264075"/>
            <a:ext cx="27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BERT-Large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A3C3BA60-202B-650A-CBCB-927565421336}"/>
              </a:ext>
            </a:extLst>
          </p:cNvPr>
          <p:cNvSpPr>
            <a:spLocks noChangeArrowheads="1"/>
          </p:cNvSpPr>
          <p:nvPr/>
        </p:nvSpPr>
        <p:spPr bwMode="auto">
          <a:xfrm>
            <a:off x="1260176550" y="576164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N</a:t>
            </a:r>
            <a:endParaRPr kumimoji="0" lang="en-NL" altLang="en-NL" sz="1800" b="0" i="0" u="none" strike="noStrike" cap="none" normalizeH="0" baseline="0">
              <a:ln>
                <a:noFill/>
              </a:ln>
              <a:solidFill>
                <a:schemeClr val="tx1"/>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5B4E432D-718D-DA93-6E4C-1870C35528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992" b="9204"/>
          <a:stretch/>
        </p:blipFill>
        <p:spPr bwMode="auto">
          <a:xfrm>
            <a:off x="510920" y="2741487"/>
            <a:ext cx="9143149" cy="36929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495C12-A5E7-5344-EBF0-2E988DA1FF39}"/>
              </a:ext>
            </a:extLst>
          </p:cNvPr>
          <p:cNvSpPr txBox="1"/>
          <p:nvPr/>
        </p:nvSpPr>
        <p:spPr>
          <a:xfrm>
            <a:off x="10146764" y="6166038"/>
            <a:ext cx="1613117" cy="369332"/>
          </a:xfrm>
          <a:prstGeom prst="rect">
            <a:avLst/>
          </a:prstGeom>
          <a:noFill/>
        </p:spPr>
        <p:txBody>
          <a:bodyPr wrap="square">
            <a:spAutoFit/>
          </a:bodyPr>
          <a:lstStyle/>
          <a:p>
            <a:r>
              <a:rPr lang="en-NL" sz="900" dirty="0">
                <a:hlinkClick r:id="rId3"/>
              </a:rPr>
              <a:t>https://huggingface.co/spaces/adt/models-table</a:t>
            </a:r>
            <a:endParaRPr lang="en-US" sz="900" dirty="0"/>
          </a:p>
        </p:txBody>
      </p:sp>
      <p:pic>
        <p:nvPicPr>
          <p:cNvPr id="4100" name="Picture 4">
            <a:extLst>
              <a:ext uri="{FF2B5EF4-FFF2-40B4-BE49-F238E27FC236}">
                <a16:creationId xmlns:a16="http://schemas.microsoft.com/office/drawing/2014/main" id="{06997696-17BB-7A0D-2943-8E9AC5A32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6764" y="4631723"/>
            <a:ext cx="1534315" cy="153431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4E775F3-82F1-5EED-8B95-132643328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6764" y="2468866"/>
            <a:ext cx="1534316" cy="153431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F8E4DAE-B950-B5A0-BEC9-D9C69FAE130A}"/>
              </a:ext>
            </a:extLst>
          </p:cNvPr>
          <p:cNvSpPr txBox="1"/>
          <p:nvPr/>
        </p:nvSpPr>
        <p:spPr>
          <a:xfrm>
            <a:off x="10146764" y="4003182"/>
            <a:ext cx="1549489" cy="584775"/>
          </a:xfrm>
          <a:prstGeom prst="rect">
            <a:avLst/>
          </a:prstGeom>
          <a:noFill/>
        </p:spPr>
        <p:txBody>
          <a:bodyPr wrap="square">
            <a:spAutoFit/>
          </a:bodyPr>
          <a:lstStyle/>
          <a:p>
            <a:r>
              <a:rPr lang="en-NL" sz="800" dirty="0">
                <a:hlinkClick r:id="rId6"/>
              </a:rPr>
              <a:t>https://docs.google.com/spreadsheets/d/1O5KVQW1Hx5ZAkcg8AIRjbQLQzx2wVaLl0SqUu-ir9Fs/edit#gid=1158069878</a:t>
            </a:r>
            <a:endParaRPr lang="en-US" sz="800" dirty="0"/>
          </a:p>
        </p:txBody>
      </p:sp>
      <p:sp>
        <p:nvSpPr>
          <p:cNvPr id="21" name="TextBox 20">
            <a:extLst>
              <a:ext uri="{FF2B5EF4-FFF2-40B4-BE49-F238E27FC236}">
                <a16:creationId xmlns:a16="http://schemas.microsoft.com/office/drawing/2014/main" id="{F753B818-F784-881F-D27B-F09190F5449C}"/>
              </a:ext>
            </a:extLst>
          </p:cNvPr>
          <p:cNvSpPr txBox="1"/>
          <p:nvPr/>
        </p:nvSpPr>
        <p:spPr>
          <a:xfrm>
            <a:off x="10146764" y="1944472"/>
            <a:ext cx="1631051" cy="461665"/>
          </a:xfrm>
          <a:prstGeom prst="rect">
            <a:avLst/>
          </a:prstGeom>
          <a:noFill/>
        </p:spPr>
        <p:txBody>
          <a:bodyPr wrap="square">
            <a:spAutoFit/>
          </a:bodyPr>
          <a:lstStyle/>
          <a:p>
            <a:r>
              <a:rPr lang="en-NL" sz="800" dirty="0">
                <a:hlinkClick r:id="rId7"/>
              </a:rPr>
              <a:t>https://s10251.pcdn.co/pdf/2023-Alan-D-Thompson-AI-Bubbles-Rev-7b.pdf</a:t>
            </a:r>
            <a:endParaRPr lang="en-US" sz="800" dirty="0"/>
          </a:p>
        </p:txBody>
      </p:sp>
      <p:pic>
        <p:nvPicPr>
          <p:cNvPr id="4104" name="Picture 8">
            <a:extLst>
              <a:ext uri="{FF2B5EF4-FFF2-40B4-BE49-F238E27FC236}">
                <a16:creationId xmlns:a16="http://schemas.microsoft.com/office/drawing/2014/main" id="{7BDD57EB-B18A-E95A-18AE-12CDEB678E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46764" y="410156"/>
            <a:ext cx="1534316" cy="153431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object 4">
            <a:extLst>
              <a:ext uri="{FF2B5EF4-FFF2-40B4-BE49-F238E27FC236}">
                <a16:creationId xmlns:a16="http://schemas.microsoft.com/office/drawing/2014/main" id="{1AA74D44-D991-CB51-BFB7-BEFF81FAACC6}"/>
              </a:ext>
            </a:extLst>
          </p:cNvPr>
          <p:cNvGrpSpPr/>
          <p:nvPr/>
        </p:nvGrpSpPr>
        <p:grpSpPr>
          <a:xfrm>
            <a:off x="1517146" y="410156"/>
            <a:ext cx="7580784" cy="1701734"/>
            <a:chOff x="1081619" y="5621982"/>
            <a:chExt cx="10841990" cy="3277235"/>
          </a:xfrm>
        </p:grpSpPr>
        <p:sp>
          <p:nvSpPr>
            <p:cNvPr id="22" name="object 5">
              <a:extLst>
                <a:ext uri="{FF2B5EF4-FFF2-40B4-BE49-F238E27FC236}">
                  <a16:creationId xmlns:a16="http://schemas.microsoft.com/office/drawing/2014/main" id="{55D92843-3FE6-24E8-D89E-C71FA1F69DA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3" name="object 6">
              <a:extLst>
                <a:ext uri="{FF2B5EF4-FFF2-40B4-BE49-F238E27FC236}">
                  <a16:creationId xmlns:a16="http://schemas.microsoft.com/office/drawing/2014/main" id="{711B6870-6DAD-E40F-FD17-FF15FF88D18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4" name="object 8">
            <a:extLst>
              <a:ext uri="{FF2B5EF4-FFF2-40B4-BE49-F238E27FC236}">
                <a16:creationId xmlns:a16="http://schemas.microsoft.com/office/drawing/2014/main" id="{C6D9BE66-AE38-B138-2FFA-9142589A6958}"/>
              </a:ext>
            </a:extLst>
          </p:cNvPr>
          <p:cNvSpPr txBox="1"/>
          <p:nvPr/>
        </p:nvSpPr>
        <p:spPr>
          <a:xfrm>
            <a:off x="1821276" y="599469"/>
            <a:ext cx="7243676" cy="1323107"/>
          </a:xfrm>
          <a:prstGeom prst="rect">
            <a:avLst/>
          </a:prstGeom>
        </p:spPr>
        <p:txBody>
          <a:bodyPr vert="horz" wrap="square" lIns="0" tIns="11609" rIns="0" bIns="0" rtlCol="0">
            <a:spAutoFit/>
          </a:bodyPr>
          <a:lstStyle/>
          <a:p>
            <a:pPr marL="8929">
              <a:spcBef>
                <a:spcPts val="91"/>
              </a:spcBef>
            </a:pPr>
            <a:r>
              <a:rPr lang="en-GB" sz="4219" b="1" dirty="0">
                <a:latin typeface="Courier New"/>
                <a:cs typeface="Courier New"/>
              </a:rPr>
              <a:t>Large Language Models:</a:t>
            </a:r>
          </a:p>
          <a:p>
            <a:pPr marL="8929">
              <a:spcBef>
                <a:spcPts val="91"/>
              </a:spcBef>
            </a:pPr>
            <a:r>
              <a:rPr lang="en-GB" sz="4219" b="1" dirty="0">
                <a:latin typeface="Courier New"/>
                <a:cs typeface="Courier New"/>
              </a:rPr>
              <a:t>Het LLM-</a:t>
            </a:r>
            <a:r>
              <a:rPr lang="en-GB" sz="4219" b="1" dirty="0" err="1">
                <a:latin typeface="Courier New"/>
                <a:cs typeface="Courier New"/>
              </a:rPr>
              <a:t>Landschap</a:t>
            </a:r>
            <a:endParaRPr lang="nl-NL" sz="1406" dirty="0">
              <a:latin typeface="Courier New"/>
              <a:cs typeface="Courier New"/>
            </a:endParaRPr>
          </a:p>
        </p:txBody>
      </p:sp>
    </p:spTree>
    <p:extLst>
      <p:ext uri="{BB962C8B-B14F-4D97-AF65-F5344CB8AC3E}">
        <p14:creationId xmlns:p14="http://schemas.microsoft.com/office/powerpoint/2010/main" val="29055092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64100A26-4A10-BFBA-CB73-88A49D5011B6}"/>
              </a:ext>
            </a:extLst>
          </p:cNvPr>
          <p:cNvSpPr>
            <a:spLocks noChangeArrowheads="1"/>
          </p:cNvSpPr>
          <p:nvPr/>
        </p:nvSpPr>
        <p:spPr bwMode="auto">
          <a:xfrm>
            <a:off x="63500" y="69186425"/>
            <a:ext cx="568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745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1" i="0" u="none" strike="noStrike" cap="none" normalizeH="0" baseline="0">
                <a:ln>
                  <a:noFill/>
                </a:ln>
                <a:solidFill>
                  <a:srgbClr val="000000"/>
                </a:solidFill>
                <a:effectLst/>
                <a:latin typeface="var(--ds-type-system-sans-lining)"/>
                <a:cs typeface="Times New Roman" panose="02020603050405020304" pitchFamily="18" charset="0"/>
              </a:rPr>
              <a:t>The blessings of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4CB5922E-B74D-AC79-8236-5F5B5C13CA92}"/>
              </a:ext>
            </a:extLst>
          </p:cNvPr>
          <p:cNvSpPr>
            <a:spLocks noChangeArrowheads="1"/>
          </p:cNvSpPr>
          <p:nvPr/>
        </p:nvSpPr>
        <p:spPr bwMode="auto">
          <a:xfrm>
            <a:off x="63500" y="167709850"/>
            <a:ext cx="113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91932"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200" b="0" i="0" u="none" strike="noStrike" cap="none" normalizeH="0" baseline="0">
                <a:ln>
                  <a:noFill/>
                </a:ln>
                <a:solidFill>
                  <a:srgbClr val="000000"/>
                </a:solidFill>
                <a:effectLst/>
                <a:latin typeface="var(--ds-type-system-sans-condensed)"/>
                <a:cs typeface="Times New Roman" panose="02020603050405020304" pitchFamily="18" charset="0"/>
              </a:rPr>
              <a:t>AI training runs, estimated computing resources used</a:t>
            </a:r>
            <a:endParaRPr kumimoji="0" lang="en-NL" altLang="en-NL" sz="4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000000"/>
                </a:solidFill>
                <a:effectLst/>
                <a:latin typeface="var(--ds-type-system-sans-condensed)"/>
                <a:cs typeface="Times New Roman" panose="02020603050405020304" pitchFamily="18" charset="0"/>
              </a:rPr>
              <a:t>Floating-point operations, selected systems, by type, log scale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2E91AA30-CEC8-BE12-1239-2899A7931531}"/>
              </a:ext>
            </a:extLst>
          </p:cNvPr>
          <p:cNvSpPr>
            <a:spLocks noChangeArrowheads="1"/>
          </p:cNvSpPr>
          <p:nvPr/>
        </p:nvSpPr>
        <p:spPr bwMode="auto">
          <a:xfrm>
            <a:off x="1829825525" y="265010900"/>
            <a:ext cx="28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PaLM (540B)</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A109E39A-99B6-F4BF-63E2-301BA169DFBD}"/>
              </a:ext>
            </a:extLst>
          </p:cNvPr>
          <p:cNvSpPr>
            <a:spLocks noChangeArrowheads="1"/>
          </p:cNvSpPr>
          <p:nvPr/>
        </p:nvSpPr>
        <p:spPr bwMode="auto">
          <a:xfrm>
            <a:off x="1631816650" y="318989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GPT-3</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1ABECF9C-1022-ACC5-A8D8-A0B44322682A}"/>
              </a:ext>
            </a:extLst>
          </p:cNvPr>
          <p:cNvSpPr>
            <a:spLocks noChangeArrowheads="1"/>
          </p:cNvSpPr>
          <p:nvPr/>
        </p:nvSpPr>
        <p:spPr bwMode="auto">
          <a:xfrm>
            <a:off x="1893690650" y="353914075"/>
            <a:ext cx="193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LaMDA</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FBC2253E-D8F4-98EF-A187-B09B35DA8E02}"/>
              </a:ext>
            </a:extLst>
          </p:cNvPr>
          <p:cNvSpPr>
            <a:spLocks noChangeArrowheads="1"/>
          </p:cNvSpPr>
          <p:nvPr/>
        </p:nvSpPr>
        <p:spPr bwMode="auto">
          <a:xfrm>
            <a:off x="146132550" y="385664075"/>
            <a:ext cx="17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GPT-2</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D1C8602B-C60C-F79B-186F-846C225E12D7}"/>
              </a:ext>
            </a:extLst>
          </p:cNvPr>
          <p:cNvSpPr>
            <a:spLocks noChangeArrowheads="1"/>
          </p:cNvSpPr>
          <p:nvPr/>
        </p:nvSpPr>
        <p:spPr bwMode="auto">
          <a:xfrm>
            <a:off x="43487975" y="417414075"/>
            <a:ext cx="212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Drawing</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FC5D79BD-77BC-9304-5AEC-EA297F9C3F85}"/>
              </a:ext>
            </a:extLst>
          </p:cNvPr>
          <p:cNvSpPr>
            <a:spLocks noChangeArrowheads="1"/>
          </p:cNvSpPr>
          <p:nvPr/>
        </p:nvSpPr>
        <p:spPr bwMode="auto">
          <a:xfrm>
            <a:off x="286839025" y="417414075"/>
            <a:ext cx="23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Language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4" name="Rectangle 11">
            <a:extLst>
              <a:ext uri="{FF2B5EF4-FFF2-40B4-BE49-F238E27FC236}">
                <a16:creationId xmlns:a16="http://schemas.microsoft.com/office/drawing/2014/main" id="{1FA71C91-EBF9-0A1E-E50C-E7A768D1AAFF}"/>
              </a:ext>
            </a:extLst>
          </p:cNvPr>
          <p:cNvSpPr>
            <a:spLocks noChangeArrowheads="1"/>
          </p:cNvSpPr>
          <p:nvPr/>
        </p:nvSpPr>
        <p:spPr bwMode="auto">
          <a:xfrm>
            <a:off x="1887007275" y="439639075"/>
            <a:ext cx="19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DALL-E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5" name="Rectangle 12">
            <a:extLst>
              <a:ext uri="{FF2B5EF4-FFF2-40B4-BE49-F238E27FC236}">
                <a16:creationId xmlns:a16="http://schemas.microsoft.com/office/drawing/2014/main" id="{49C65CD2-ACB2-AFFB-7A8B-EC9FC76C364E}"/>
              </a:ext>
            </a:extLst>
          </p:cNvPr>
          <p:cNvSpPr>
            <a:spLocks noChangeArrowheads="1"/>
          </p:cNvSpPr>
          <p:nvPr/>
        </p:nvSpPr>
        <p:spPr bwMode="auto">
          <a:xfrm>
            <a:off x="43487975" y="484089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Vision</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6" name="Rectangle 13">
            <a:extLst>
              <a:ext uri="{FF2B5EF4-FFF2-40B4-BE49-F238E27FC236}">
                <a16:creationId xmlns:a16="http://schemas.microsoft.com/office/drawing/2014/main" id="{CAB47D1D-DBFD-2C83-E3A7-1473EC17E019}"/>
              </a:ext>
            </a:extLst>
          </p:cNvPr>
          <p:cNvSpPr>
            <a:spLocks noChangeArrowheads="1"/>
          </p:cNvSpPr>
          <p:nvPr/>
        </p:nvSpPr>
        <p:spPr bwMode="auto">
          <a:xfrm>
            <a:off x="286839025" y="484089075"/>
            <a:ext cx="17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015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Other</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7" name="Rectangle 14">
            <a:extLst>
              <a:ext uri="{FF2B5EF4-FFF2-40B4-BE49-F238E27FC236}">
                <a16:creationId xmlns:a16="http://schemas.microsoft.com/office/drawing/2014/main" id="{4C4965AB-2991-E82A-6748-015F74CBBF7C}"/>
              </a:ext>
            </a:extLst>
          </p:cNvPr>
          <p:cNvSpPr>
            <a:spLocks noChangeArrowheads="1"/>
          </p:cNvSpPr>
          <p:nvPr/>
        </p:nvSpPr>
        <p:spPr bwMode="auto">
          <a:xfrm>
            <a:off x="1340015100" y="487264075"/>
            <a:ext cx="27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BERT-Large</a:t>
            </a:r>
            <a:endParaRPr kumimoji="0" lang="en-NL" altLang="en-NL"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A3C3BA60-202B-650A-CBCB-927565421336}"/>
              </a:ext>
            </a:extLst>
          </p:cNvPr>
          <p:cNvSpPr>
            <a:spLocks noChangeArrowheads="1"/>
          </p:cNvSpPr>
          <p:nvPr/>
        </p:nvSpPr>
        <p:spPr bwMode="auto">
          <a:xfrm>
            <a:off x="1260176550" y="576164075"/>
            <a:ext cx="174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9675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L" altLang="en-NL" sz="1000" b="0" i="0" u="none" strike="noStrike" cap="none" normalizeH="0" baseline="0">
                <a:ln>
                  <a:noFill/>
                </a:ln>
                <a:solidFill>
                  <a:srgbClr val="28231D"/>
                </a:solidFill>
                <a:effectLst/>
                <a:latin typeface="var(--ds-type-system-sans-condensed)"/>
                <a:cs typeface="Times New Roman" panose="02020603050405020304" pitchFamily="18" charset="0"/>
              </a:rPr>
              <a:t>N</a:t>
            </a:r>
            <a:endParaRPr kumimoji="0" lang="en-NL" altLang="en-NL" sz="1800" b="0" i="0" u="none" strike="noStrike" cap="none" normalizeH="0" baseline="0">
              <a:ln>
                <a:noFill/>
              </a:ln>
              <a:solidFill>
                <a:schemeClr val="tx1"/>
              </a:solidFill>
              <a:effectLst/>
              <a:latin typeface="Arial" panose="020B0604020202020204" pitchFamily="34" charset="0"/>
            </a:endParaRPr>
          </a:p>
        </p:txBody>
      </p:sp>
      <p:grpSp>
        <p:nvGrpSpPr>
          <p:cNvPr id="19" name="object 4">
            <a:extLst>
              <a:ext uri="{FF2B5EF4-FFF2-40B4-BE49-F238E27FC236}">
                <a16:creationId xmlns:a16="http://schemas.microsoft.com/office/drawing/2014/main" id="{1AA74D44-D991-CB51-BFB7-BEFF81FAACC6}"/>
              </a:ext>
            </a:extLst>
          </p:cNvPr>
          <p:cNvGrpSpPr/>
          <p:nvPr/>
        </p:nvGrpSpPr>
        <p:grpSpPr>
          <a:xfrm>
            <a:off x="1517146" y="410156"/>
            <a:ext cx="7580784" cy="1701734"/>
            <a:chOff x="1081619" y="5621982"/>
            <a:chExt cx="10841990" cy="3277235"/>
          </a:xfrm>
        </p:grpSpPr>
        <p:sp>
          <p:nvSpPr>
            <p:cNvPr id="22" name="object 5">
              <a:extLst>
                <a:ext uri="{FF2B5EF4-FFF2-40B4-BE49-F238E27FC236}">
                  <a16:creationId xmlns:a16="http://schemas.microsoft.com/office/drawing/2014/main" id="{55D92843-3FE6-24E8-D89E-C71FA1F69DA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3" name="object 6">
              <a:extLst>
                <a:ext uri="{FF2B5EF4-FFF2-40B4-BE49-F238E27FC236}">
                  <a16:creationId xmlns:a16="http://schemas.microsoft.com/office/drawing/2014/main" id="{711B6870-6DAD-E40F-FD17-FF15FF88D183}"/>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4" name="object 8">
            <a:extLst>
              <a:ext uri="{FF2B5EF4-FFF2-40B4-BE49-F238E27FC236}">
                <a16:creationId xmlns:a16="http://schemas.microsoft.com/office/drawing/2014/main" id="{C6D9BE66-AE38-B138-2FFA-9142589A6958}"/>
              </a:ext>
            </a:extLst>
          </p:cNvPr>
          <p:cNvSpPr txBox="1"/>
          <p:nvPr/>
        </p:nvSpPr>
        <p:spPr>
          <a:xfrm>
            <a:off x="1821276" y="599469"/>
            <a:ext cx="7243676" cy="1323107"/>
          </a:xfrm>
          <a:prstGeom prst="rect">
            <a:avLst/>
          </a:prstGeom>
        </p:spPr>
        <p:txBody>
          <a:bodyPr vert="horz" wrap="square" lIns="0" tIns="11609" rIns="0" bIns="0" rtlCol="0">
            <a:spAutoFit/>
          </a:bodyPr>
          <a:lstStyle/>
          <a:p>
            <a:pPr marL="8929">
              <a:spcBef>
                <a:spcPts val="91"/>
              </a:spcBef>
            </a:pPr>
            <a:r>
              <a:rPr lang="en-GB" sz="4219" b="1" dirty="0">
                <a:latin typeface="Courier New"/>
                <a:cs typeface="Courier New"/>
              </a:rPr>
              <a:t>Large Language Models:</a:t>
            </a:r>
          </a:p>
          <a:p>
            <a:pPr marL="8929">
              <a:spcBef>
                <a:spcPts val="91"/>
              </a:spcBef>
            </a:pPr>
            <a:r>
              <a:rPr lang="en-GB" sz="4219" b="1" dirty="0">
                <a:latin typeface="Courier New"/>
                <a:cs typeface="Courier New"/>
              </a:rPr>
              <a:t>Het LLM-</a:t>
            </a:r>
            <a:r>
              <a:rPr lang="en-GB" sz="4219" b="1" dirty="0" err="1">
                <a:latin typeface="Courier New"/>
                <a:cs typeface="Courier New"/>
              </a:rPr>
              <a:t>Landschap</a:t>
            </a:r>
            <a:endParaRPr lang="nl-NL" sz="1406" dirty="0">
              <a:latin typeface="Courier New"/>
              <a:cs typeface="Courier New"/>
            </a:endParaRPr>
          </a:p>
        </p:txBody>
      </p:sp>
      <p:pic>
        <p:nvPicPr>
          <p:cNvPr id="8194" name="Picture 2">
            <a:extLst>
              <a:ext uri="{FF2B5EF4-FFF2-40B4-BE49-F238E27FC236}">
                <a16:creationId xmlns:a16="http://schemas.microsoft.com/office/drawing/2014/main" id="{5218EF7B-2FD7-8EDE-442A-CF28EC6616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19" y="2406137"/>
            <a:ext cx="7022973" cy="394624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0D51A48-398F-B612-4BD6-CF85B9F28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2452" y="2256282"/>
            <a:ext cx="1908810" cy="19088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98B521-B32D-6B68-33EF-6C37D0D0AD25}"/>
              </a:ext>
            </a:extLst>
          </p:cNvPr>
          <p:cNvSpPr txBox="1"/>
          <p:nvPr/>
        </p:nvSpPr>
        <p:spPr>
          <a:xfrm>
            <a:off x="9718432" y="4131212"/>
            <a:ext cx="1856642" cy="769441"/>
          </a:xfrm>
          <a:prstGeom prst="rect">
            <a:avLst/>
          </a:prstGeom>
          <a:noFill/>
        </p:spPr>
        <p:txBody>
          <a:bodyPr wrap="square">
            <a:spAutoFit/>
          </a:bodyPr>
          <a:lstStyle/>
          <a:p>
            <a:r>
              <a:rPr lang="en-NL" sz="1100" dirty="0">
                <a:hlinkClick r:id="rId4"/>
              </a:rPr>
              <a:t>https://cobusgreyling.medium.com/the-large-language-model-landscape-9da7ee17710b</a:t>
            </a:r>
            <a:endParaRPr lang="en-US" sz="1100" dirty="0"/>
          </a:p>
        </p:txBody>
      </p:sp>
    </p:spTree>
    <p:extLst>
      <p:ext uri="{BB962C8B-B14F-4D97-AF65-F5344CB8AC3E}">
        <p14:creationId xmlns:p14="http://schemas.microsoft.com/office/powerpoint/2010/main" val="30044358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8482" y="2387260"/>
            <a:ext cx="4191782" cy="1671011"/>
          </a:xfrm>
          <a:prstGeom prst="rect">
            <a:avLst/>
          </a:prstGeom>
        </p:spPr>
        <p:txBody>
          <a:bodyPr vert="horz" wrap="square" lIns="0" tIns="8930" rIns="0" bIns="0" rtlCol="0">
            <a:spAutoFit/>
          </a:bodyPr>
          <a:lstStyle/>
          <a:p>
            <a:pPr marL="8929">
              <a:spcBef>
                <a:spcPts val="70"/>
              </a:spcBef>
            </a:pPr>
            <a:r>
              <a:rPr lang="nl-NL" sz="5400" i="1" spc="39" dirty="0">
                <a:solidFill>
                  <a:srgbClr val="002060"/>
                </a:solidFill>
                <a:latin typeface="Arial"/>
                <a:cs typeface="Arial"/>
              </a:rPr>
              <a:t>“waarom zo groot?”</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1850199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7282" y="615553"/>
            <a:ext cx="11180781" cy="6320024"/>
          </a:xfrm>
          <a:prstGeom prst="rect">
            <a:avLst/>
          </a:prstGeom>
        </p:spPr>
      </p:pic>
      <p:sp>
        <p:nvSpPr>
          <p:cNvPr id="3" name="Rectangle 2"/>
          <p:cNvSpPr/>
          <p:nvPr/>
        </p:nvSpPr>
        <p:spPr>
          <a:xfrm>
            <a:off x="357758" y="2912165"/>
            <a:ext cx="2341036" cy="42742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67" kern="0" dirty="0" err="1">
                <a:solidFill>
                  <a:srgbClr val="FFFFFF"/>
                </a:solidFill>
                <a:latin typeface="Century Gothic" panose="020B0502020202020204" pitchFamily="34" charset="0"/>
                <a:sym typeface="Arial"/>
                <a:rtl val="0"/>
              </a:rPr>
              <a:t>Taalvaardigheid</a:t>
            </a:r>
            <a:endParaRPr lang="en-US" sz="1867" kern="0" dirty="0">
              <a:solidFill>
                <a:srgbClr val="FFFFFF"/>
              </a:solidFill>
              <a:latin typeface="Century Gothic" panose="020B0502020202020204" pitchFamily="34" charset="0"/>
              <a:sym typeface="Arial"/>
              <a:rtl val="0"/>
            </a:endParaRPr>
          </a:p>
        </p:txBody>
      </p:sp>
      <p:sp>
        <p:nvSpPr>
          <p:cNvPr id="4" name="Rectangle 3"/>
          <p:cNvSpPr/>
          <p:nvPr/>
        </p:nvSpPr>
        <p:spPr>
          <a:xfrm>
            <a:off x="3180543" y="2883478"/>
            <a:ext cx="2348627" cy="42742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67" kern="0" dirty="0" err="1">
                <a:solidFill>
                  <a:srgbClr val="FFFFFF"/>
                </a:solidFill>
                <a:latin typeface="Century Gothic" panose="020B0502020202020204" pitchFamily="34" charset="0"/>
                <a:sym typeface="Arial"/>
                <a:rtl val="0"/>
              </a:rPr>
              <a:t>Logisch</a:t>
            </a:r>
            <a:r>
              <a:rPr lang="en-US" sz="1867" kern="0" dirty="0">
                <a:solidFill>
                  <a:srgbClr val="FFFFFF"/>
                </a:solidFill>
                <a:latin typeface="Century Gothic" panose="020B0502020202020204" pitchFamily="34" charset="0"/>
                <a:sym typeface="Arial"/>
                <a:rtl val="0"/>
              </a:rPr>
              <a:t> </a:t>
            </a:r>
            <a:r>
              <a:rPr lang="en-US" sz="1867" kern="0" dirty="0" err="1">
                <a:solidFill>
                  <a:srgbClr val="FFFFFF"/>
                </a:solidFill>
                <a:latin typeface="Century Gothic" panose="020B0502020202020204" pitchFamily="34" charset="0"/>
                <a:sym typeface="Arial"/>
                <a:rtl val="0"/>
              </a:rPr>
              <a:t>redeneren</a:t>
            </a:r>
            <a:endParaRPr lang="en-US" sz="1867" kern="0" dirty="0">
              <a:solidFill>
                <a:srgbClr val="FFFFFF"/>
              </a:solidFill>
              <a:latin typeface="Century Gothic" panose="020B0502020202020204" pitchFamily="34" charset="0"/>
              <a:sym typeface="Arial"/>
              <a:rtl val="0"/>
            </a:endParaRPr>
          </a:p>
        </p:txBody>
      </p:sp>
      <p:sp>
        <p:nvSpPr>
          <p:cNvPr id="5" name="Rectangle 4"/>
          <p:cNvSpPr/>
          <p:nvPr/>
        </p:nvSpPr>
        <p:spPr>
          <a:xfrm>
            <a:off x="5989403" y="2883477"/>
            <a:ext cx="2509955" cy="42742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67" kern="0" dirty="0" err="1">
                <a:solidFill>
                  <a:srgbClr val="FFFFFF"/>
                </a:solidFill>
                <a:latin typeface="Century Gothic" panose="020B0502020202020204" pitchFamily="34" charset="0"/>
                <a:sym typeface="Arial"/>
                <a:rtl val="0"/>
              </a:rPr>
              <a:t>Ruimtelijkinzicht</a:t>
            </a:r>
            <a:endParaRPr lang="en-US" sz="1867" kern="0" dirty="0">
              <a:solidFill>
                <a:srgbClr val="FFFFFF"/>
              </a:solidFill>
              <a:latin typeface="Century Gothic" panose="020B0502020202020204" pitchFamily="34" charset="0"/>
              <a:sym typeface="Arial"/>
              <a:rtl val="0"/>
            </a:endParaRPr>
          </a:p>
        </p:txBody>
      </p:sp>
      <p:sp>
        <p:nvSpPr>
          <p:cNvPr id="6" name="Rectangle 5"/>
          <p:cNvSpPr/>
          <p:nvPr/>
        </p:nvSpPr>
        <p:spPr>
          <a:xfrm>
            <a:off x="9009531" y="2589848"/>
            <a:ext cx="2285736" cy="749737"/>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67" kern="0" dirty="0" err="1">
                <a:solidFill>
                  <a:srgbClr val="FFFFFF"/>
                </a:solidFill>
                <a:latin typeface="Century Gothic" panose="020B0502020202020204" pitchFamily="34" charset="0"/>
                <a:sym typeface="Arial"/>
                <a:rtl val="0"/>
              </a:rPr>
              <a:t>Lichamelijke-vaardigheid</a:t>
            </a:r>
            <a:endParaRPr lang="en-US" sz="1867" kern="0" dirty="0">
              <a:solidFill>
                <a:srgbClr val="FFFFFF"/>
              </a:solidFill>
              <a:latin typeface="Century Gothic" panose="020B0502020202020204" pitchFamily="34" charset="0"/>
              <a:sym typeface="Arial"/>
              <a:rtl val="0"/>
            </a:endParaRPr>
          </a:p>
        </p:txBody>
      </p:sp>
      <p:sp>
        <p:nvSpPr>
          <p:cNvPr id="7" name="Rectangle 6"/>
          <p:cNvSpPr/>
          <p:nvPr/>
        </p:nvSpPr>
        <p:spPr>
          <a:xfrm>
            <a:off x="351829" y="6295830"/>
            <a:ext cx="2344756" cy="42742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nl-NL" sz="1867" kern="0" dirty="0">
                <a:solidFill>
                  <a:srgbClr val="FFFFFF"/>
                </a:solidFill>
                <a:latin typeface="Century Gothic" panose="020B0502020202020204" pitchFamily="34" charset="0"/>
                <a:sym typeface="Arial"/>
                <a:rtl val="0"/>
              </a:rPr>
              <a:t>Muzikaliteit</a:t>
            </a:r>
          </a:p>
        </p:txBody>
      </p:sp>
      <p:sp>
        <p:nvSpPr>
          <p:cNvPr id="8" name="Rectangle 7"/>
          <p:cNvSpPr/>
          <p:nvPr/>
        </p:nvSpPr>
        <p:spPr>
          <a:xfrm>
            <a:off x="3153099" y="6304411"/>
            <a:ext cx="2326131" cy="42742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733" kern="0" dirty="0" err="1">
                <a:solidFill>
                  <a:srgbClr val="FFFFFF"/>
                </a:solidFill>
                <a:latin typeface="Century Gothic" panose="020B0502020202020204" pitchFamily="34" charset="0"/>
                <a:sym typeface="Arial"/>
                <a:rtl val="0"/>
              </a:rPr>
              <a:t>sociaalvaardigheid</a:t>
            </a:r>
            <a:endParaRPr lang="en-US" sz="1733" kern="0" dirty="0">
              <a:solidFill>
                <a:srgbClr val="FFFFFF"/>
              </a:solidFill>
              <a:latin typeface="Century Gothic" panose="020B0502020202020204" pitchFamily="34" charset="0"/>
              <a:sym typeface="Arial"/>
              <a:rtl val="0"/>
            </a:endParaRPr>
          </a:p>
        </p:txBody>
      </p:sp>
      <p:sp>
        <p:nvSpPr>
          <p:cNvPr id="9" name="Rectangle 8"/>
          <p:cNvSpPr/>
          <p:nvPr/>
        </p:nvSpPr>
        <p:spPr>
          <a:xfrm>
            <a:off x="5989403" y="6304411"/>
            <a:ext cx="2509955" cy="42742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733" kern="0" dirty="0" err="1">
                <a:solidFill>
                  <a:srgbClr val="FFFFFF"/>
                </a:solidFill>
                <a:latin typeface="Century Gothic" panose="020B0502020202020204" pitchFamily="34" charset="0"/>
                <a:sym typeface="Arial"/>
                <a:rtl val="0"/>
              </a:rPr>
              <a:t>sociaalvaardigheid</a:t>
            </a:r>
            <a:endParaRPr lang="en-US" sz="1733" kern="0" dirty="0">
              <a:solidFill>
                <a:srgbClr val="FFFFFF"/>
              </a:solidFill>
              <a:latin typeface="Century Gothic" panose="020B0502020202020204" pitchFamily="34" charset="0"/>
              <a:sym typeface="Arial"/>
              <a:rtl val="0"/>
            </a:endParaRPr>
          </a:p>
        </p:txBody>
      </p:sp>
      <p:sp>
        <p:nvSpPr>
          <p:cNvPr id="10" name="Rectangle 9"/>
          <p:cNvSpPr/>
          <p:nvPr/>
        </p:nvSpPr>
        <p:spPr>
          <a:xfrm>
            <a:off x="9009531" y="6295829"/>
            <a:ext cx="2235796" cy="427420"/>
          </a:xfrm>
          <a:prstGeom prst="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733" kern="0" dirty="0" err="1">
                <a:solidFill>
                  <a:srgbClr val="FFFFFF"/>
                </a:solidFill>
                <a:latin typeface="Century Gothic" panose="020B0502020202020204" pitchFamily="34" charset="0"/>
                <a:sym typeface="Arial"/>
                <a:rtl val="0"/>
              </a:rPr>
              <a:t>Naturgerichte</a:t>
            </a:r>
            <a:r>
              <a:rPr lang="en-US" sz="1733" kern="0" dirty="0">
                <a:solidFill>
                  <a:srgbClr val="FFFFFF"/>
                </a:solidFill>
                <a:latin typeface="Century Gothic" panose="020B0502020202020204" pitchFamily="34" charset="0"/>
                <a:sym typeface="Arial"/>
                <a:rtl val="0"/>
              </a:rPr>
              <a:t> </a:t>
            </a:r>
            <a:r>
              <a:rPr lang="en-US" sz="1733" kern="0" dirty="0" err="1">
                <a:solidFill>
                  <a:srgbClr val="FFFFFF"/>
                </a:solidFill>
                <a:latin typeface="Century Gothic" panose="020B0502020202020204" pitchFamily="34" charset="0"/>
                <a:sym typeface="Arial"/>
                <a:rtl val="0"/>
              </a:rPr>
              <a:t>intelligentie</a:t>
            </a:r>
            <a:endParaRPr lang="en-US" sz="1733" kern="0" dirty="0">
              <a:solidFill>
                <a:srgbClr val="FFFFFF"/>
              </a:solidFill>
              <a:latin typeface="Century Gothic" panose="020B0502020202020204" pitchFamily="34" charset="0"/>
              <a:sym typeface="Arial"/>
              <a:rtl val="0"/>
            </a:endParaRPr>
          </a:p>
        </p:txBody>
      </p:sp>
      <p:sp>
        <p:nvSpPr>
          <p:cNvPr id="11" name="Rectangle 10"/>
          <p:cNvSpPr/>
          <p:nvPr/>
        </p:nvSpPr>
        <p:spPr>
          <a:xfrm>
            <a:off x="287282" y="0"/>
            <a:ext cx="11668460" cy="584775"/>
          </a:xfrm>
          <a:prstGeom prst="rect">
            <a:avLst/>
          </a:prstGeom>
          <a:solidFill>
            <a:schemeClr val="accent4">
              <a:lumMod val="75000"/>
              <a:alpha val="69000"/>
            </a:schemeClr>
          </a:solidFill>
        </p:spPr>
        <p:txBody>
          <a:bodyPr wrap="square">
            <a:spAutoFit/>
          </a:bodyPr>
          <a:lstStyle/>
          <a:p>
            <a:pPr defTabSz="1219170"/>
            <a:r>
              <a:rPr lang="nl-NL" sz="3200" kern="0" dirty="0">
                <a:solidFill>
                  <a:srgbClr val="000000"/>
                </a:solidFill>
                <a:latin typeface="Century Gothic" panose="020B0502020202020204" pitchFamily="34" charset="0"/>
                <a:cs typeface="Arial"/>
                <a:sym typeface="Arial"/>
                <a:rtl val="0"/>
              </a:rPr>
              <a:t>menselijke intellectuele &amp; onderscheidende vermogens</a:t>
            </a:r>
          </a:p>
        </p:txBody>
      </p:sp>
    </p:spTree>
    <p:extLst>
      <p:ext uri="{BB962C8B-B14F-4D97-AF65-F5344CB8AC3E}">
        <p14:creationId xmlns:p14="http://schemas.microsoft.com/office/powerpoint/2010/main" val="29382201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48756" y="2527294"/>
            <a:ext cx="5254175" cy="3968431"/>
          </a:xfrm>
          <a:prstGeom prst="rect">
            <a:avLst/>
          </a:prstGeom>
        </p:spPr>
      </p:pic>
      <p:pic>
        <p:nvPicPr>
          <p:cNvPr id="4" name="object 4"/>
          <p:cNvPicPr/>
          <p:nvPr/>
        </p:nvPicPr>
        <p:blipFill>
          <a:blip r:embed="rId3" cstate="print"/>
          <a:stretch>
            <a:fillRect/>
          </a:stretch>
        </p:blipFill>
        <p:spPr>
          <a:xfrm>
            <a:off x="5844079" y="2542247"/>
            <a:ext cx="5125891" cy="2034084"/>
          </a:xfrm>
          <a:prstGeom prst="rect">
            <a:avLst/>
          </a:prstGeom>
        </p:spPr>
      </p:pic>
      <p:grpSp>
        <p:nvGrpSpPr>
          <p:cNvPr id="10" name="Group 9">
            <a:extLst>
              <a:ext uri="{FF2B5EF4-FFF2-40B4-BE49-F238E27FC236}">
                <a16:creationId xmlns:a16="http://schemas.microsoft.com/office/drawing/2014/main" id="{EE98F1C5-7B36-5A18-8175-39CACEE0F1FA}"/>
              </a:ext>
            </a:extLst>
          </p:cNvPr>
          <p:cNvGrpSpPr/>
          <p:nvPr/>
        </p:nvGrpSpPr>
        <p:grpSpPr>
          <a:xfrm>
            <a:off x="1708143" y="175394"/>
            <a:ext cx="8775714" cy="1619795"/>
            <a:chOff x="1400710" y="402817"/>
            <a:chExt cx="8775714" cy="1619795"/>
          </a:xfrm>
        </p:grpSpPr>
        <p:grpSp>
          <p:nvGrpSpPr>
            <p:cNvPr id="11" name="object 4">
              <a:extLst>
                <a:ext uri="{FF2B5EF4-FFF2-40B4-BE49-F238E27FC236}">
                  <a16:creationId xmlns:a16="http://schemas.microsoft.com/office/drawing/2014/main" id="{8F7B56B9-C9F9-2266-C279-4A93C40C8363}"/>
                </a:ext>
              </a:extLst>
            </p:cNvPr>
            <p:cNvGrpSpPr/>
            <p:nvPr/>
          </p:nvGrpSpPr>
          <p:grpSpPr>
            <a:xfrm>
              <a:off x="1400710" y="402817"/>
              <a:ext cx="8775714" cy="1619795"/>
              <a:chOff x="1081619" y="5621979"/>
              <a:chExt cx="10841990" cy="4728650"/>
            </a:xfrm>
          </p:grpSpPr>
          <p:sp>
            <p:nvSpPr>
              <p:cNvPr id="13" name="object 5">
                <a:extLst>
                  <a:ext uri="{FF2B5EF4-FFF2-40B4-BE49-F238E27FC236}">
                    <a16:creationId xmlns:a16="http://schemas.microsoft.com/office/drawing/2014/main" id="{5948FDE4-CE3F-A83B-20D2-C46747FB942D}"/>
                  </a:ext>
                </a:extLst>
              </p:cNvPr>
              <p:cNvSpPr/>
              <p:nvPr/>
            </p:nvSpPr>
            <p:spPr>
              <a:xfrm>
                <a:off x="1081724" y="5621982"/>
                <a:ext cx="10841355" cy="4717180"/>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4" name="object 6">
                <a:extLst>
                  <a:ext uri="{FF2B5EF4-FFF2-40B4-BE49-F238E27FC236}">
                    <a16:creationId xmlns:a16="http://schemas.microsoft.com/office/drawing/2014/main" id="{5DF20103-76A8-38E9-772F-DE341F8CBB6B}"/>
                  </a:ext>
                </a:extLst>
              </p:cNvPr>
              <p:cNvSpPr/>
              <p:nvPr/>
            </p:nvSpPr>
            <p:spPr>
              <a:xfrm>
                <a:off x="1081619" y="5621979"/>
                <a:ext cx="10841990" cy="4728650"/>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2" name="object 8">
              <a:extLst>
                <a:ext uri="{FF2B5EF4-FFF2-40B4-BE49-F238E27FC236}">
                  <a16:creationId xmlns:a16="http://schemas.microsoft.com/office/drawing/2014/main" id="{3FC15F4C-8A96-AAB4-E8EE-BEF009082002}"/>
                </a:ext>
              </a:extLst>
            </p:cNvPr>
            <p:cNvSpPr txBox="1"/>
            <p:nvPr/>
          </p:nvSpPr>
          <p:spPr>
            <a:xfrm>
              <a:off x="2269158" y="620559"/>
              <a:ext cx="7822591" cy="1323107"/>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Grote training datasets</a:t>
              </a:r>
            </a:p>
            <a:p>
              <a:pPr marL="8929">
                <a:spcBef>
                  <a:spcPts val="91"/>
                </a:spcBef>
              </a:pPr>
              <a:r>
                <a:rPr lang="nl-NL" sz="4219" b="1" dirty="0">
                  <a:latin typeface="Courier New"/>
                  <a:cs typeface="Courier New"/>
                </a:rPr>
                <a:t>vereist meer gewichten</a:t>
              </a:r>
            </a:p>
          </p:txBody>
        </p:sp>
      </p:grpSp>
      <p:sp>
        <p:nvSpPr>
          <p:cNvPr id="16" name="TextBox 15">
            <a:extLst>
              <a:ext uri="{FF2B5EF4-FFF2-40B4-BE49-F238E27FC236}">
                <a16:creationId xmlns:a16="http://schemas.microsoft.com/office/drawing/2014/main" id="{F197480A-BC24-D220-1584-AB881018130E}"/>
              </a:ext>
            </a:extLst>
          </p:cNvPr>
          <p:cNvSpPr txBox="1"/>
          <p:nvPr/>
        </p:nvSpPr>
        <p:spPr>
          <a:xfrm>
            <a:off x="1795806" y="2381146"/>
            <a:ext cx="3836709" cy="369332"/>
          </a:xfrm>
          <a:prstGeom prst="rect">
            <a:avLst/>
          </a:prstGeom>
          <a:solidFill>
            <a:schemeClr val="bg1">
              <a:lumMod val="85000"/>
            </a:schemeClr>
          </a:solidFill>
        </p:spPr>
        <p:txBody>
          <a:bodyPr wrap="square">
            <a:spAutoFit/>
          </a:bodyPr>
          <a:lstStyle/>
          <a:p>
            <a:r>
              <a:rPr lang="nl-NL" dirty="0"/>
              <a:t>gewichten == parameters</a:t>
            </a:r>
          </a:p>
        </p:txBody>
      </p:sp>
      <p:sp>
        <p:nvSpPr>
          <p:cNvPr id="17" name="TextBox 16">
            <a:extLst>
              <a:ext uri="{FF2B5EF4-FFF2-40B4-BE49-F238E27FC236}">
                <a16:creationId xmlns:a16="http://schemas.microsoft.com/office/drawing/2014/main" id="{01ED158F-9169-DFD8-0290-563E6884AFCB}"/>
              </a:ext>
            </a:extLst>
          </p:cNvPr>
          <p:cNvSpPr txBox="1"/>
          <p:nvPr/>
        </p:nvSpPr>
        <p:spPr>
          <a:xfrm>
            <a:off x="10342832" y="6201416"/>
            <a:ext cx="1536569" cy="461665"/>
          </a:xfrm>
          <a:prstGeom prst="rect">
            <a:avLst/>
          </a:prstGeom>
          <a:noFill/>
        </p:spPr>
        <p:txBody>
          <a:bodyPr wrap="square">
            <a:spAutoFit/>
          </a:bodyPr>
          <a:lstStyle/>
          <a:p>
            <a:r>
              <a:rPr lang="en-NL" sz="800" dirty="0">
                <a:hlinkClick r:id="rId4"/>
              </a:rPr>
              <a:t>https://hellofuture.orange.com/en/the-gpt-3-language-model-revolution-or-evolution/</a:t>
            </a:r>
            <a:endParaRPr lang="en-US" sz="800" dirty="0"/>
          </a:p>
        </p:txBody>
      </p:sp>
      <p:pic>
        <p:nvPicPr>
          <p:cNvPr id="1026" name="Picture 2">
            <a:extLst>
              <a:ext uri="{FF2B5EF4-FFF2-40B4-BE49-F238E27FC236}">
                <a16:creationId xmlns:a16="http://schemas.microsoft.com/office/drawing/2014/main" id="{FCA2F3BE-3A80-A0A9-A7C1-CE17F9060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2198" y="4511509"/>
            <a:ext cx="1717839" cy="171783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9B94FF1-79B5-EEF5-E99A-4F81603FAC20}"/>
              </a:ext>
            </a:extLst>
          </p:cNvPr>
          <p:cNvSpPr txBox="1"/>
          <p:nvPr/>
        </p:nvSpPr>
        <p:spPr>
          <a:xfrm>
            <a:off x="6979565" y="2381146"/>
            <a:ext cx="3836709" cy="369332"/>
          </a:xfrm>
          <a:prstGeom prst="rect">
            <a:avLst/>
          </a:prstGeom>
          <a:solidFill>
            <a:schemeClr val="bg1">
              <a:lumMod val="85000"/>
            </a:schemeClr>
          </a:solidFill>
        </p:spPr>
        <p:txBody>
          <a:bodyPr wrap="square">
            <a:spAutoFit/>
          </a:bodyPr>
          <a:lstStyle/>
          <a:p>
            <a:r>
              <a:rPr lang="nl-NL" dirty="0"/>
              <a:t>1 token == 2-3 woorden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88ED9E5-01C7-450E-83ED-4FDF6C4343AF}"/>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3074" name="Picture 2" descr="Remote Sensing | Free Full-Text | Object Detection and Image Segmentation  with Deep Learning on Earth Observation Data: A Review-Part I: Evolution  and Recent Trends | HTML">
            <a:extLst>
              <a:ext uri="{FF2B5EF4-FFF2-40B4-BE49-F238E27FC236}">
                <a16:creationId xmlns:a16="http://schemas.microsoft.com/office/drawing/2014/main" id="{20B46DD7-D7C0-4E65-B29B-F737B3143B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47" y="2169853"/>
            <a:ext cx="10886306" cy="40965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20D32C5-8B4C-4DA2-A55D-02A6DB19084F}"/>
              </a:ext>
            </a:extLst>
          </p:cNvPr>
          <p:cNvSpPr txBox="1"/>
          <p:nvPr/>
        </p:nvSpPr>
        <p:spPr>
          <a:xfrm>
            <a:off x="7349066" y="6367641"/>
            <a:ext cx="3587750" cy="369332"/>
          </a:xfrm>
          <a:prstGeom prst="rect">
            <a:avLst/>
          </a:prstGeom>
          <a:solidFill>
            <a:schemeClr val="bg1">
              <a:lumMod val="95000"/>
            </a:schemeClr>
          </a:solidFill>
        </p:spPr>
        <p:txBody>
          <a:bodyPr wrap="square">
            <a:spAutoFit/>
          </a:bodyPr>
          <a:lstStyle/>
          <a:p>
            <a:r>
              <a:rPr lang="en-NL">
                <a:hlinkClick r:id="rId5"/>
              </a:rPr>
              <a:t>https://doi.org/10.3390/rs12101667</a:t>
            </a:r>
            <a:endParaRPr lang="en-GB"/>
          </a:p>
        </p:txBody>
      </p:sp>
      <p:sp>
        <p:nvSpPr>
          <p:cNvPr id="15" name="TextBox 14">
            <a:extLst>
              <a:ext uri="{FF2B5EF4-FFF2-40B4-BE49-F238E27FC236}">
                <a16:creationId xmlns:a16="http://schemas.microsoft.com/office/drawing/2014/main" id="{C04BA065-D1BD-4A10-919B-22BB03793560}"/>
              </a:ext>
            </a:extLst>
          </p:cNvPr>
          <p:cNvSpPr txBox="1"/>
          <p:nvPr/>
        </p:nvSpPr>
        <p:spPr>
          <a:xfrm>
            <a:off x="1974985" y="6358163"/>
            <a:ext cx="5322988" cy="369332"/>
          </a:xfrm>
          <a:prstGeom prst="rect">
            <a:avLst/>
          </a:prstGeom>
          <a:solidFill>
            <a:schemeClr val="bg1">
              <a:lumMod val="95000"/>
            </a:schemeClr>
          </a:solidFill>
        </p:spPr>
        <p:txBody>
          <a:bodyPr wrap="square">
            <a:spAutoFit/>
          </a:bodyPr>
          <a:lstStyle/>
          <a:p>
            <a:r>
              <a:rPr lang="en-US">
                <a:hlinkClick r:id="rId6"/>
              </a:rPr>
              <a:t>How to calculate the number of learnable parameters</a:t>
            </a:r>
            <a:r>
              <a:rPr lang="en-US"/>
              <a:t>?</a:t>
            </a:r>
          </a:p>
        </p:txBody>
      </p:sp>
      <p:grpSp>
        <p:nvGrpSpPr>
          <p:cNvPr id="2" name="Group 1">
            <a:extLst>
              <a:ext uri="{FF2B5EF4-FFF2-40B4-BE49-F238E27FC236}">
                <a16:creationId xmlns:a16="http://schemas.microsoft.com/office/drawing/2014/main" id="{1619634A-7C8D-6824-357E-06B449FE980D}"/>
              </a:ext>
            </a:extLst>
          </p:cNvPr>
          <p:cNvGrpSpPr/>
          <p:nvPr/>
        </p:nvGrpSpPr>
        <p:grpSpPr>
          <a:xfrm>
            <a:off x="1708143" y="228207"/>
            <a:ext cx="8775714" cy="1619795"/>
            <a:chOff x="1400710" y="402817"/>
            <a:chExt cx="8775714" cy="1619795"/>
          </a:xfrm>
        </p:grpSpPr>
        <p:grpSp>
          <p:nvGrpSpPr>
            <p:cNvPr id="3" name="object 4">
              <a:extLst>
                <a:ext uri="{FF2B5EF4-FFF2-40B4-BE49-F238E27FC236}">
                  <a16:creationId xmlns:a16="http://schemas.microsoft.com/office/drawing/2014/main" id="{2648CD87-1AF3-4E3E-3EA4-F9D70E6B2A02}"/>
                </a:ext>
              </a:extLst>
            </p:cNvPr>
            <p:cNvGrpSpPr/>
            <p:nvPr/>
          </p:nvGrpSpPr>
          <p:grpSpPr>
            <a:xfrm>
              <a:off x="1400710" y="402817"/>
              <a:ext cx="8775714" cy="1619795"/>
              <a:chOff x="1081619" y="5621979"/>
              <a:chExt cx="10841990" cy="4728650"/>
            </a:xfrm>
          </p:grpSpPr>
          <p:sp>
            <p:nvSpPr>
              <p:cNvPr id="7" name="object 5">
                <a:extLst>
                  <a:ext uri="{FF2B5EF4-FFF2-40B4-BE49-F238E27FC236}">
                    <a16:creationId xmlns:a16="http://schemas.microsoft.com/office/drawing/2014/main" id="{1FA2DB73-2699-BD2F-0E30-E889964A7806}"/>
                  </a:ext>
                </a:extLst>
              </p:cNvPr>
              <p:cNvSpPr/>
              <p:nvPr/>
            </p:nvSpPr>
            <p:spPr>
              <a:xfrm>
                <a:off x="1081724" y="5621982"/>
                <a:ext cx="10841355" cy="4717180"/>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8" name="object 6">
                <a:extLst>
                  <a:ext uri="{FF2B5EF4-FFF2-40B4-BE49-F238E27FC236}">
                    <a16:creationId xmlns:a16="http://schemas.microsoft.com/office/drawing/2014/main" id="{AB8F4C87-8EE3-2BEB-0E2A-63C3947AB493}"/>
                  </a:ext>
                </a:extLst>
              </p:cNvPr>
              <p:cNvSpPr/>
              <p:nvPr/>
            </p:nvSpPr>
            <p:spPr>
              <a:xfrm>
                <a:off x="1081619" y="5621979"/>
                <a:ext cx="10841990" cy="4728650"/>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C77E176C-61C0-EE66-6355-82DC1BA3BDAA}"/>
                </a:ext>
              </a:extLst>
            </p:cNvPr>
            <p:cNvSpPr txBox="1"/>
            <p:nvPr/>
          </p:nvSpPr>
          <p:spPr>
            <a:xfrm>
              <a:off x="1713626" y="620559"/>
              <a:ext cx="8378124" cy="131028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Betrouwbaarheid neemt toe door meer gewichten</a:t>
              </a:r>
            </a:p>
          </p:txBody>
        </p:sp>
      </p:grpSp>
    </p:spTree>
    <p:extLst>
      <p:ext uri="{BB962C8B-B14F-4D97-AF65-F5344CB8AC3E}">
        <p14:creationId xmlns:p14="http://schemas.microsoft.com/office/powerpoint/2010/main" val="3416994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D295664-9D95-5E06-BFAE-8C363A9663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74"/>
          <a:stretch/>
        </p:blipFill>
        <p:spPr bwMode="auto">
          <a:xfrm>
            <a:off x="5612578" y="1879335"/>
            <a:ext cx="4286250" cy="45874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E88320-182A-B17C-FBF8-853E1446F579}"/>
              </a:ext>
            </a:extLst>
          </p:cNvPr>
          <p:cNvSpPr txBox="1"/>
          <p:nvPr/>
        </p:nvSpPr>
        <p:spPr>
          <a:xfrm>
            <a:off x="298569" y="5679033"/>
            <a:ext cx="2000137" cy="461665"/>
          </a:xfrm>
          <a:prstGeom prst="rect">
            <a:avLst/>
          </a:prstGeom>
          <a:noFill/>
        </p:spPr>
        <p:txBody>
          <a:bodyPr wrap="square">
            <a:spAutoFit/>
          </a:bodyPr>
          <a:lstStyle/>
          <a:p>
            <a:r>
              <a:rPr lang="en-NL" sz="800" dirty="0">
                <a:hlinkClick r:id="rId3"/>
              </a:rPr>
              <a:t>https://medium.com/@arushi.prakash307/gpt-style-models-are-unexpectedly-developing-super-powers-4df002186a75</a:t>
            </a:r>
            <a:endParaRPr lang="en-US" sz="800" dirty="0"/>
          </a:p>
        </p:txBody>
      </p:sp>
      <p:pic>
        <p:nvPicPr>
          <p:cNvPr id="1030" name="Picture 6">
            <a:extLst>
              <a:ext uri="{FF2B5EF4-FFF2-40B4-BE49-F238E27FC236}">
                <a16:creationId xmlns:a16="http://schemas.microsoft.com/office/drawing/2014/main" id="{C5ECF003-EA6C-F4BA-4DAB-AB5536A5F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88" y="3887571"/>
            <a:ext cx="1791462" cy="179146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617C285-4320-126C-DABD-07EC7A30F9C2}"/>
              </a:ext>
            </a:extLst>
          </p:cNvPr>
          <p:cNvGrpSpPr/>
          <p:nvPr/>
        </p:nvGrpSpPr>
        <p:grpSpPr>
          <a:xfrm>
            <a:off x="150254" y="228207"/>
            <a:ext cx="8667481" cy="906639"/>
            <a:chOff x="1400710" y="402817"/>
            <a:chExt cx="8775714" cy="1619795"/>
          </a:xfrm>
        </p:grpSpPr>
        <p:grpSp>
          <p:nvGrpSpPr>
            <p:cNvPr id="5" name="object 4">
              <a:extLst>
                <a:ext uri="{FF2B5EF4-FFF2-40B4-BE49-F238E27FC236}">
                  <a16:creationId xmlns:a16="http://schemas.microsoft.com/office/drawing/2014/main" id="{2EE54189-5E40-DAD9-21DF-109D91D7A05D}"/>
                </a:ext>
              </a:extLst>
            </p:cNvPr>
            <p:cNvGrpSpPr/>
            <p:nvPr/>
          </p:nvGrpSpPr>
          <p:grpSpPr>
            <a:xfrm>
              <a:off x="1400710" y="402817"/>
              <a:ext cx="8775714" cy="1619795"/>
              <a:chOff x="1081619" y="5621979"/>
              <a:chExt cx="10841990" cy="4728650"/>
            </a:xfrm>
          </p:grpSpPr>
          <p:sp>
            <p:nvSpPr>
              <p:cNvPr id="7" name="object 5">
                <a:extLst>
                  <a:ext uri="{FF2B5EF4-FFF2-40B4-BE49-F238E27FC236}">
                    <a16:creationId xmlns:a16="http://schemas.microsoft.com/office/drawing/2014/main" id="{71C64347-1F17-50D0-B730-A2D7A699E8B5}"/>
                  </a:ext>
                </a:extLst>
              </p:cNvPr>
              <p:cNvSpPr/>
              <p:nvPr/>
            </p:nvSpPr>
            <p:spPr>
              <a:xfrm>
                <a:off x="1082254" y="5621979"/>
                <a:ext cx="10841355" cy="4728650"/>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8" name="object 6">
                <a:extLst>
                  <a:ext uri="{FF2B5EF4-FFF2-40B4-BE49-F238E27FC236}">
                    <a16:creationId xmlns:a16="http://schemas.microsoft.com/office/drawing/2014/main" id="{DE014395-DF87-B70B-809C-3D253C507BD2}"/>
                  </a:ext>
                </a:extLst>
              </p:cNvPr>
              <p:cNvSpPr/>
              <p:nvPr/>
            </p:nvSpPr>
            <p:spPr>
              <a:xfrm>
                <a:off x="1081619" y="5621979"/>
                <a:ext cx="10841990" cy="4728650"/>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3AAFF3E3-B8F1-D468-8B96-79628CDE86BC}"/>
                </a:ext>
              </a:extLst>
            </p:cNvPr>
            <p:cNvSpPr txBox="1"/>
            <p:nvPr/>
          </p:nvSpPr>
          <p:spPr>
            <a:xfrm>
              <a:off x="1713626" y="620560"/>
              <a:ext cx="8378124" cy="1180944"/>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Emergente</a:t>
              </a:r>
              <a:r>
                <a:rPr lang="nl-NL" sz="4219" b="1" dirty="0">
                  <a:latin typeface="Courier New"/>
                  <a:cs typeface="Courier New"/>
                </a:rPr>
                <a:t> Eigenschappen</a:t>
              </a:r>
            </a:p>
          </p:txBody>
        </p:sp>
      </p:grpSp>
      <p:sp>
        <p:nvSpPr>
          <p:cNvPr id="10" name="TextBox 9">
            <a:extLst>
              <a:ext uri="{FF2B5EF4-FFF2-40B4-BE49-F238E27FC236}">
                <a16:creationId xmlns:a16="http://schemas.microsoft.com/office/drawing/2014/main" id="{C4449699-FE76-0FBA-DFCC-4C6C7C1E1D02}"/>
              </a:ext>
            </a:extLst>
          </p:cNvPr>
          <p:cNvSpPr txBox="1"/>
          <p:nvPr/>
        </p:nvSpPr>
        <p:spPr>
          <a:xfrm>
            <a:off x="578431" y="2074910"/>
            <a:ext cx="4598876" cy="1200329"/>
          </a:xfrm>
          <a:prstGeom prst="rect">
            <a:avLst/>
          </a:prstGeom>
          <a:solidFill>
            <a:schemeClr val="bg1">
              <a:lumMod val="95000"/>
            </a:schemeClr>
          </a:solidFill>
        </p:spPr>
        <p:txBody>
          <a:bodyPr wrap="square">
            <a:spAutoFit/>
          </a:bodyPr>
          <a:lstStyle/>
          <a:p>
            <a:r>
              <a:rPr lang="en-GB" b="0" i="1" dirty="0">
                <a:solidFill>
                  <a:srgbClr val="292929"/>
                </a:solidFill>
                <a:effectLst/>
                <a:latin typeface="source-serif-pro"/>
              </a:rPr>
              <a:t>Researchers have discovered that GPT-style models have developed “emergent abilities”, like super-powers in arithmetic calculations, that were absent in smaller models.</a:t>
            </a:r>
            <a:endParaRPr lang="en-NL" dirty="0"/>
          </a:p>
        </p:txBody>
      </p:sp>
    </p:spTree>
    <p:extLst>
      <p:ext uri="{BB962C8B-B14F-4D97-AF65-F5344CB8AC3E}">
        <p14:creationId xmlns:p14="http://schemas.microsoft.com/office/powerpoint/2010/main" val="29462784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162" y="3706203"/>
            <a:ext cx="4183647" cy="2857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31550F-DAF7-75B7-F28D-153221376D54}"/>
              </a:ext>
            </a:extLst>
          </p:cNvPr>
          <p:cNvPicPr>
            <a:picLocks noChangeAspect="1"/>
          </p:cNvPicPr>
          <p:nvPr/>
        </p:nvPicPr>
        <p:blipFill>
          <a:blip r:embed="rId3"/>
          <a:stretch>
            <a:fillRect/>
          </a:stretch>
        </p:blipFill>
        <p:spPr>
          <a:xfrm>
            <a:off x="218" y="0"/>
            <a:ext cx="5926618" cy="6858000"/>
          </a:xfrm>
          <a:prstGeom prst="rect">
            <a:avLst/>
          </a:prstGeom>
        </p:spPr>
      </p:pic>
      <p:pic>
        <p:nvPicPr>
          <p:cNvPr id="6146" name="Picture 2">
            <a:hlinkClick r:id="rId4"/>
            <a:extLst>
              <a:ext uri="{FF2B5EF4-FFF2-40B4-BE49-F238E27FC236}">
                <a16:creationId xmlns:a16="http://schemas.microsoft.com/office/drawing/2014/main" id="{08BB32D0-90FC-2BF7-A63A-E66FA2717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2100834"/>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0147ED-2EBC-4F3D-8A8C-0E9BF47BF0FE}"/>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25969999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2DD2C-45D7-F5FF-0DA6-44B2B89B8F9A}"/>
              </a:ext>
            </a:extLst>
          </p:cNvPr>
          <p:cNvPicPr>
            <a:picLocks noChangeAspect="1"/>
          </p:cNvPicPr>
          <p:nvPr/>
        </p:nvPicPr>
        <p:blipFill>
          <a:blip r:embed="rId2"/>
          <a:stretch>
            <a:fillRect/>
          </a:stretch>
        </p:blipFill>
        <p:spPr>
          <a:xfrm>
            <a:off x="0" y="0"/>
            <a:ext cx="7703145" cy="6858000"/>
          </a:xfrm>
          <a:prstGeom prst="rect">
            <a:avLst/>
          </a:prstGeom>
        </p:spPr>
      </p:pic>
      <p:pic>
        <p:nvPicPr>
          <p:cNvPr id="7170" name="Picture 2">
            <a:hlinkClick r:id="rId3"/>
            <a:extLst>
              <a:ext uri="{FF2B5EF4-FFF2-40B4-BE49-F238E27FC236}">
                <a16:creationId xmlns:a16="http://schemas.microsoft.com/office/drawing/2014/main" id="{F6506C78-E566-6025-3184-7492FE232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310" y="726948"/>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Creative Common Zero (cc0) LICENSE? - 3DHEVEN">
            <a:extLst>
              <a:ext uri="{FF2B5EF4-FFF2-40B4-BE49-F238E27FC236}">
                <a16:creationId xmlns:a16="http://schemas.microsoft.com/office/drawing/2014/main" id="{9FF91DDB-6C1A-2792-4320-EFD5AAC47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2517" y="4290231"/>
            <a:ext cx="3963451" cy="22294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87BD53-6444-6915-9ADB-BCE48ABB8249}"/>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3590851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7E85C-B89A-B1C4-557E-0728751BFEAB}"/>
              </a:ext>
            </a:extLst>
          </p:cNvPr>
          <p:cNvPicPr>
            <a:picLocks noChangeAspect="1"/>
          </p:cNvPicPr>
          <p:nvPr/>
        </p:nvPicPr>
        <p:blipFill>
          <a:blip r:embed="rId2"/>
          <a:stretch>
            <a:fillRect/>
          </a:stretch>
        </p:blipFill>
        <p:spPr>
          <a:xfrm>
            <a:off x="0" y="0"/>
            <a:ext cx="9850171" cy="6858000"/>
          </a:xfrm>
          <a:prstGeom prst="rect">
            <a:avLst/>
          </a:prstGeom>
        </p:spPr>
      </p:pic>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549" y="4628559"/>
            <a:ext cx="3963451" cy="22294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hlinkClick r:id="rId4"/>
            <a:extLst>
              <a:ext uri="{FF2B5EF4-FFF2-40B4-BE49-F238E27FC236}">
                <a16:creationId xmlns:a16="http://schemas.microsoft.com/office/drawing/2014/main" id="{BBCCE8AF-9700-C1E2-3121-745A037B8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624" y="157310"/>
            <a:ext cx="2138117" cy="2138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2DF6CC-8D95-96E9-78D8-B70CBB4B0321}"/>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896798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25987" y="211166"/>
            <a:ext cx="8971877" cy="1077218"/>
          </a:xfrm>
          <a:prstGeom prst="rect">
            <a:avLst/>
          </a:prstGeom>
          <a:solidFill>
            <a:schemeClr val="accent4">
              <a:lumMod val="75000"/>
              <a:alpha val="69000"/>
            </a:schemeClr>
          </a:solidFill>
        </p:spPr>
        <p:txBody>
          <a:bodyPr wrap="square">
            <a:spAutoFit/>
          </a:bodyPr>
          <a:lstStyle/>
          <a:p>
            <a:pPr defTabSz="1219170"/>
            <a:r>
              <a:rPr lang="nl-NL" sz="3200" kern="0" dirty="0">
                <a:solidFill>
                  <a:srgbClr val="000000"/>
                </a:solidFill>
                <a:latin typeface="Century Gothic" panose="020B0502020202020204" pitchFamily="34" charset="0"/>
                <a:cs typeface="Arial"/>
                <a:sym typeface="Arial"/>
                <a:rtl val="0"/>
              </a:rPr>
              <a:t>Cognitie refereert aan ons intellectuele &amp; onderscheidende vermogen van informatie</a:t>
            </a:r>
          </a:p>
        </p:txBody>
      </p:sp>
      <p:sp>
        <p:nvSpPr>
          <p:cNvPr id="7" name="Rectangle 6"/>
          <p:cNvSpPr/>
          <p:nvPr/>
        </p:nvSpPr>
        <p:spPr>
          <a:xfrm>
            <a:off x="2000979" y="1426161"/>
            <a:ext cx="7392404" cy="4524315"/>
          </a:xfrm>
          <a:prstGeom prst="rect">
            <a:avLst/>
          </a:prstGeom>
        </p:spPr>
        <p:txBody>
          <a:bodyPr wrap="square">
            <a:spAutoFit/>
          </a:bodyPr>
          <a:lstStyle/>
          <a:p>
            <a:pPr defTabSz="1219170"/>
            <a:r>
              <a:rPr lang="nl-NL" sz="3200" kern="0" dirty="0">
                <a:solidFill>
                  <a:srgbClr val="000000"/>
                </a:solidFill>
                <a:latin typeface="Century Gothic" panose="020B0502020202020204" pitchFamily="34" charset="0"/>
                <a:cs typeface="Arial"/>
                <a:sym typeface="Arial"/>
                <a:rtl val="0"/>
              </a:rPr>
              <a:t>Onder zuivere intellectuele functies </a:t>
            </a:r>
          </a:p>
          <a:p>
            <a:pPr defTabSz="1219170"/>
            <a:r>
              <a:rPr lang="nl-NL" sz="3200" kern="0" dirty="0">
                <a:solidFill>
                  <a:srgbClr val="000000"/>
                </a:solidFill>
                <a:latin typeface="Century Gothic" panose="020B0502020202020204" pitchFamily="34" charset="0"/>
                <a:cs typeface="Arial"/>
                <a:sym typeface="Arial"/>
                <a:rtl val="0"/>
              </a:rPr>
              <a:t>worden verstaan:</a:t>
            </a:r>
          </a:p>
          <a:p>
            <a:pPr defTabSz="1219170"/>
            <a:endParaRPr lang="nl-NL" sz="3200" kern="0" dirty="0">
              <a:solidFill>
                <a:srgbClr val="000000"/>
              </a:solidFill>
              <a:latin typeface="Century Gothic" panose="020B0502020202020204" pitchFamily="34" charset="0"/>
              <a:cs typeface="Arial"/>
              <a:sym typeface="Arial"/>
              <a:rtl val="0"/>
            </a:endParaRP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oordeelsvermogen, </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zelfbeleving + identiteit, </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lichaamsbeleving,</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logisch redeneren,</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Taalbeheersing &amp; </a:t>
            </a:r>
          </a:p>
          <a:p>
            <a:pPr lvl="2" defTabSz="1219170"/>
            <a:r>
              <a:rPr lang="nl-NL" sz="3200" b="1" i="1"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creatief denken. </a:t>
            </a:r>
          </a:p>
        </p:txBody>
      </p:sp>
      <p:sp>
        <p:nvSpPr>
          <p:cNvPr id="4" name="TextBox 3">
            <a:extLst>
              <a:ext uri="{FF2B5EF4-FFF2-40B4-BE49-F238E27FC236}">
                <a16:creationId xmlns:a16="http://schemas.microsoft.com/office/drawing/2014/main" id="{1BD5FB3E-CF96-9056-296E-419E9D90BE03}"/>
              </a:ext>
            </a:extLst>
          </p:cNvPr>
          <p:cNvSpPr txBox="1"/>
          <p:nvPr/>
        </p:nvSpPr>
        <p:spPr>
          <a:xfrm>
            <a:off x="7490690" y="6188157"/>
            <a:ext cx="4585854" cy="575607"/>
          </a:xfrm>
          <a:prstGeom prst="rect">
            <a:avLst/>
          </a:prstGeom>
          <a:solidFill>
            <a:schemeClr val="bg1">
              <a:lumMod val="85000"/>
            </a:schemeClr>
          </a:solidFill>
        </p:spPr>
        <p:txBody>
          <a:bodyPr wrap="square">
            <a:spAutoFit/>
          </a:bodyPr>
          <a:lstStyle/>
          <a:p>
            <a:pPr algn="r" defTabSz="1219170">
              <a:lnSpc>
                <a:spcPct val="70000"/>
              </a:lnSpc>
              <a:spcBef>
                <a:spcPts val="1375"/>
              </a:spcBef>
              <a:buClr>
                <a:srgbClr val="C2C2CD"/>
              </a:buClr>
              <a:buSzPct val="100000"/>
              <a:defRPr/>
            </a:pPr>
            <a:r>
              <a:rPr lang="nl-NL" sz="1400" kern="0" dirty="0">
                <a:solidFill>
                  <a:srgbClr val="000000"/>
                </a:solidFill>
                <a:latin typeface="Century Gothic" panose="020B0502020202020204" pitchFamily="34" charset="0"/>
                <a:cs typeface="Arial"/>
                <a:sym typeface="Arial"/>
                <a:rtl val="0"/>
              </a:rPr>
              <a:t>BRON: Cognitie- en waarnemingspatroon (H7)     </a:t>
            </a:r>
          </a:p>
          <a:p>
            <a:pPr algn="r" defTabSz="1219170">
              <a:lnSpc>
                <a:spcPct val="70000"/>
              </a:lnSpc>
              <a:spcBef>
                <a:spcPts val="1375"/>
              </a:spcBef>
              <a:buClr>
                <a:srgbClr val="C2C2CD"/>
              </a:buClr>
              <a:buSzPct val="100000"/>
              <a:defRPr/>
            </a:pPr>
            <a:r>
              <a:rPr lang="nl-NL" sz="1400" kern="0" dirty="0" err="1">
                <a:solidFill>
                  <a:srgbClr val="000000"/>
                </a:solidFill>
                <a:latin typeface="Century Gothic" panose="020B0502020202020204" pitchFamily="34" charset="0"/>
                <a:cs typeface="Arial"/>
                <a:sym typeface="Arial"/>
                <a:rtl val="0"/>
              </a:rPr>
              <a:t>Kerstens</a:t>
            </a:r>
            <a:r>
              <a:rPr lang="nl-NL" sz="1400" kern="0" dirty="0">
                <a:solidFill>
                  <a:srgbClr val="000000"/>
                </a:solidFill>
                <a:latin typeface="Century Gothic" panose="020B0502020202020204" pitchFamily="34" charset="0"/>
                <a:cs typeface="Arial"/>
                <a:sym typeface="Arial"/>
                <a:rtl val="0"/>
              </a:rPr>
              <a:t>, J. A. M. (2006). Basisverpleegkunde (3 </a:t>
            </a:r>
            <a:r>
              <a:rPr lang="nl-NL" sz="1400" kern="0" dirty="0" err="1">
                <a:solidFill>
                  <a:srgbClr val="000000"/>
                </a:solidFill>
                <a:latin typeface="Century Gothic" panose="020B0502020202020204" pitchFamily="34" charset="0"/>
                <a:cs typeface="Arial"/>
                <a:sym typeface="Arial"/>
                <a:rtl val="0"/>
              </a:rPr>
              <a:t>ed</a:t>
            </a:r>
            <a:r>
              <a:rPr lang="nl-NL" sz="1400" kern="0" dirty="0">
                <a:solidFill>
                  <a:srgbClr val="000000"/>
                </a:solidFill>
                <a:latin typeface="Century Gothic" panose="020B0502020202020204" pitchFamily="34" charset="0"/>
                <a:cs typeface="Arial"/>
                <a:sym typeface="Arial"/>
                <a:rtl val="0"/>
              </a:rPr>
              <a:t>)</a:t>
            </a:r>
          </a:p>
        </p:txBody>
      </p:sp>
    </p:spTree>
    <p:extLst>
      <p:ext uri="{BB962C8B-B14F-4D97-AF65-F5344CB8AC3E}">
        <p14:creationId xmlns:p14="http://schemas.microsoft.com/office/powerpoint/2010/main" val="35017741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00FF3BF-6CB1-1A48-4892-CDA8BB86BE6E}"/>
              </a:ext>
            </a:extLst>
          </p:cNvPr>
          <p:cNvGrpSpPr/>
          <p:nvPr/>
        </p:nvGrpSpPr>
        <p:grpSpPr>
          <a:xfrm>
            <a:off x="967673" y="1214235"/>
            <a:ext cx="9822872" cy="4113326"/>
            <a:chOff x="318655" y="214365"/>
            <a:chExt cx="9822872" cy="4113326"/>
          </a:xfrm>
        </p:grpSpPr>
        <p:grpSp>
          <p:nvGrpSpPr>
            <p:cNvPr id="2" name="object 4">
              <a:extLst>
                <a:ext uri="{FF2B5EF4-FFF2-40B4-BE49-F238E27FC236}">
                  <a16:creationId xmlns:a16="http://schemas.microsoft.com/office/drawing/2014/main" id="{9C1F7DCF-4198-52D7-F878-F31FA30577EA}"/>
                </a:ext>
              </a:extLst>
            </p:cNvPr>
            <p:cNvGrpSpPr/>
            <p:nvPr/>
          </p:nvGrpSpPr>
          <p:grpSpPr>
            <a:xfrm>
              <a:off x="318655" y="214365"/>
              <a:ext cx="9822872" cy="4113326"/>
              <a:chOff x="1081619" y="5621982"/>
              <a:chExt cx="10841990" cy="5974371"/>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5974371"/>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5974371"/>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796A2881-A5DB-F1FA-78DC-5F9D7D1CDB03}"/>
                </a:ext>
              </a:extLst>
            </p:cNvPr>
            <p:cNvSpPr txBox="1"/>
            <p:nvPr/>
          </p:nvSpPr>
          <p:spPr>
            <a:xfrm>
              <a:off x="577273" y="413688"/>
              <a:ext cx="9425709" cy="3771726"/>
            </a:xfrm>
            <a:prstGeom prst="rect">
              <a:avLst/>
            </a:prstGeom>
          </p:spPr>
          <p:txBody>
            <a:bodyPr vert="horz" wrap="square" lIns="0" tIns="11609" rIns="0" bIns="0" rtlCol="0">
              <a:spAutoFit/>
            </a:bodyPr>
            <a:lstStyle/>
            <a:p>
              <a:pPr marL="8929">
                <a:spcBef>
                  <a:spcPts val="91"/>
                </a:spcBef>
              </a:pPr>
              <a:r>
                <a:rPr lang="nl-NL" sz="3200" b="1" i="1" dirty="0">
                  <a:latin typeface="Courier New"/>
                  <a:cs typeface="Courier New"/>
                </a:rPr>
                <a:t>"Kunstmatige intelligentie" </a:t>
              </a:r>
              <a:r>
                <a:rPr lang="nl-NL" sz="3200" b="1" dirty="0">
                  <a:solidFill>
                    <a:srgbClr val="C00000"/>
                  </a:solidFill>
                  <a:latin typeface="Courier New"/>
                  <a:cs typeface="Courier New"/>
                </a:rPr>
                <a:t>{AI} </a:t>
              </a:r>
            </a:p>
            <a:p>
              <a:pPr marL="8929">
                <a:spcBef>
                  <a:spcPts val="91"/>
                </a:spcBef>
              </a:pPr>
              <a:endParaRPr lang="nl-NL" sz="3200" b="1" dirty="0">
                <a:solidFill>
                  <a:srgbClr val="C00000"/>
                </a:solidFill>
                <a:latin typeface="Courier New"/>
                <a:cs typeface="Courier New"/>
              </a:endParaRPr>
            </a:p>
            <a:p>
              <a:pPr marL="8929">
                <a:lnSpc>
                  <a:spcPct val="150000"/>
                </a:lnSpc>
                <a:spcBef>
                  <a:spcPts val="91"/>
                </a:spcBef>
              </a:pPr>
              <a:r>
                <a:rPr lang="nl-NL" sz="2400" b="1" dirty="0">
                  <a:latin typeface="Courier New"/>
                  <a:cs typeface="Courier New"/>
                </a:rPr>
                <a:t>is een </a:t>
              </a:r>
              <a:r>
                <a:rPr lang="nl-NL" sz="2400" b="1" dirty="0">
                  <a:solidFill>
                    <a:srgbClr val="FF0000"/>
                  </a:solidFill>
                  <a:latin typeface="Courier New"/>
                  <a:cs typeface="Courier New"/>
                </a:rPr>
                <a:t>multidisciplinair vakgebied </a:t>
              </a:r>
            </a:p>
            <a:p>
              <a:pPr marL="8929">
                <a:lnSpc>
                  <a:spcPct val="150000"/>
                </a:lnSpc>
                <a:spcBef>
                  <a:spcPts val="91"/>
                </a:spcBef>
              </a:pPr>
              <a:r>
                <a:rPr lang="nl-NL" sz="2400" b="1" dirty="0">
                  <a:latin typeface="Courier New"/>
                  <a:cs typeface="Courier New"/>
                </a:rPr>
                <a:t>gericht op onderzoek naar en het ontwikkelen van technologie dat </a:t>
              </a:r>
              <a:r>
                <a:rPr lang="nl-NL" sz="2400" b="1" dirty="0">
                  <a:solidFill>
                    <a:srgbClr val="FF0000"/>
                  </a:solidFill>
                  <a:latin typeface="Courier New"/>
                  <a:cs typeface="Courier New"/>
                </a:rPr>
                <a:t>menselijke</a:t>
              </a:r>
              <a:r>
                <a:rPr lang="nl-NL" sz="2400" b="1" dirty="0">
                  <a:latin typeface="Courier New"/>
                  <a:cs typeface="Courier New"/>
                </a:rPr>
                <a:t> </a:t>
              </a:r>
            </a:p>
            <a:p>
              <a:pPr marL="8929">
                <a:lnSpc>
                  <a:spcPct val="150000"/>
                </a:lnSpc>
                <a:spcBef>
                  <a:spcPts val="91"/>
                </a:spcBef>
              </a:pPr>
              <a:r>
                <a:rPr lang="nl-NL" sz="2400" b="1" dirty="0">
                  <a:solidFill>
                    <a:srgbClr val="FF0000"/>
                  </a:solidFill>
                  <a:latin typeface="Courier New"/>
                  <a:cs typeface="Courier New"/>
                </a:rPr>
                <a:t>cognitieve, perceptuele en/of motorische </a:t>
              </a:r>
              <a:r>
                <a:rPr lang="nl-NL" sz="2400" b="1" dirty="0">
                  <a:latin typeface="Courier New"/>
                  <a:cs typeface="Courier New"/>
                </a:rPr>
                <a:t>vermogens kan </a:t>
              </a:r>
              <a:r>
                <a:rPr lang="nl-NL" sz="2400" b="1" dirty="0">
                  <a:solidFill>
                    <a:srgbClr val="FF0000"/>
                  </a:solidFill>
                  <a:latin typeface="Courier New"/>
                  <a:cs typeface="Courier New"/>
                </a:rPr>
                <a:t>nabootsen</a:t>
              </a:r>
              <a:r>
                <a:rPr lang="nl-NL" sz="2400" b="1" dirty="0">
                  <a:latin typeface="Courier New"/>
                  <a:cs typeface="Courier New"/>
                </a:rPr>
                <a:t> en/of </a:t>
              </a:r>
              <a:r>
                <a:rPr lang="nl-NL" sz="2400" b="1" dirty="0">
                  <a:solidFill>
                    <a:srgbClr val="FF0000"/>
                  </a:solidFill>
                  <a:latin typeface="Courier New"/>
                  <a:cs typeface="Courier New"/>
                </a:rPr>
                <a:t>automatiseren</a:t>
              </a:r>
              <a:r>
                <a:rPr lang="nl-NL" sz="2400" b="1" dirty="0">
                  <a:latin typeface="Courier New"/>
                  <a:cs typeface="Courier New"/>
                </a:rPr>
                <a:t>.</a:t>
              </a:r>
            </a:p>
          </p:txBody>
        </p:sp>
      </p:grpSp>
    </p:spTree>
    <p:extLst>
      <p:ext uri="{BB962C8B-B14F-4D97-AF65-F5344CB8AC3E}">
        <p14:creationId xmlns:p14="http://schemas.microsoft.com/office/powerpoint/2010/main" val="199658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041185-C643-C0C6-6F35-1181B3D65162}"/>
              </a:ext>
            </a:extLst>
          </p:cNvPr>
          <p:cNvGraphicFramePr>
            <a:graphicFrameLocks noGrp="1"/>
          </p:cNvGraphicFramePr>
          <p:nvPr/>
        </p:nvGraphicFramePr>
        <p:xfrm>
          <a:off x="4375400" y="1719375"/>
          <a:ext cx="7356762" cy="3756451"/>
        </p:xfrm>
        <a:graphic>
          <a:graphicData uri="http://schemas.openxmlformats.org/drawingml/2006/table">
            <a:tbl>
              <a:tblPr/>
              <a:tblGrid>
                <a:gridCol w="2452254">
                  <a:extLst>
                    <a:ext uri="{9D8B030D-6E8A-4147-A177-3AD203B41FA5}">
                      <a16:colId xmlns:a16="http://schemas.microsoft.com/office/drawing/2014/main" val="1190453666"/>
                    </a:ext>
                  </a:extLst>
                </a:gridCol>
                <a:gridCol w="2452254">
                  <a:extLst>
                    <a:ext uri="{9D8B030D-6E8A-4147-A177-3AD203B41FA5}">
                      <a16:colId xmlns:a16="http://schemas.microsoft.com/office/drawing/2014/main" val="68627434"/>
                    </a:ext>
                  </a:extLst>
                </a:gridCol>
                <a:gridCol w="2452254">
                  <a:extLst>
                    <a:ext uri="{9D8B030D-6E8A-4147-A177-3AD203B41FA5}">
                      <a16:colId xmlns:a16="http://schemas.microsoft.com/office/drawing/2014/main" val="1845358945"/>
                    </a:ext>
                  </a:extLst>
                </a:gridCol>
              </a:tblGrid>
              <a:tr h="291438">
                <a:tc>
                  <a:txBody>
                    <a:bodyPr/>
                    <a:lstStyle/>
                    <a:p>
                      <a:endParaRPr lang="en-NL" sz="140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en-US" sz="1600" b="1" err="1">
                          <a:effectLst/>
                        </a:rPr>
                        <a:t>Menselijk</a:t>
                      </a:r>
                      <a:r>
                        <a:rPr lang="en-US" sz="1600" b="1">
                          <a:effectLst/>
                        </a:rPr>
                        <a:t> </a:t>
                      </a:r>
                      <a:r>
                        <a:rPr lang="en-US" sz="1600" b="1" err="1">
                          <a:effectLst/>
                        </a:rPr>
                        <a:t>Vermogen</a:t>
                      </a:r>
                      <a:endParaRPr lang="en-US" sz="1600" b="1">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en-US" sz="1600" b="1" err="1">
                          <a:effectLst/>
                        </a:rPr>
                        <a:t>Toepassing</a:t>
                      </a:r>
                      <a:endParaRPr lang="en-US" sz="1600" b="1">
                        <a:effectLst/>
                      </a:endParaRP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3211931559"/>
                  </a:ext>
                </a:extLst>
              </a:tr>
              <a:tr h="1150411">
                <a:tc>
                  <a:txBody>
                    <a:bodyPr/>
                    <a:lstStyle/>
                    <a:p>
                      <a:r>
                        <a:rPr lang="nl-NL" sz="1600" b="1" noProof="0">
                          <a:effectLst/>
                        </a:rPr>
                        <a:t>Cognitie</a:t>
                      </a:r>
                    </a:p>
                    <a:p>
                      <a:endParaRPr lang="nl-NL" sz="1600" b="1" noProof="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nl-NL" sz="1400">
                          <a:effectLst/>
                        </a:rPr>
                        <a:t>Verwerken, Begrijpen en Onthouden</a:t>
                      </a:r>
                      <a:br>
                        <a:rPr lang="nl-NL" sz="1400">
                          <a:effectLst/>
                        </a:rPr>
                      </a:br>
                      <a:r>
                        <a:rPr lang="nl-NL" sz="1400">
                          <a:effectLst/>
                        </a:rPr>
                        <a:t>van informatie via het Brein.</a:t>
                      </a:r>
                    </a:p>
                  </a:txBody>
                  <a:tcPr marL="82550" marR="82550" marT="38100" marB="38100" anchor="ctr">
                    <a:lnL>
                      <a:noFill/>
                    </a:lnL>
                    <a:lnR>
                      <a:noFill/>
                    </a:lnR>
                    <a:lnT>
                      <a:noFill/>
                    </a:lnT>
                    <a:lnB>
                      <a:noFill/>
                    </a:lnB>
                    <a:solidFill>
                      <a:schemeClr val="accent1">
                        <a:alpha val="35000"/>
                      </a:schemeClr>
                    </a:solidFill>
                  </a:tcPr>
                </a:tc>
                <a:tc>
                  <a:txBody>
                    <a:bodyPr/>
                    <a:lstStyle/>
                    <a:p>
                      <a:r>
                        <a:rPr lang="nl-NL" sz="1400" dirty="0">
                          <a:effectLst/>
                        </a:rPr>
                        <a:t>Spraak,</a:t>
                      </a:r>
                      <a:br>
                        <a:rPr lang="nl-NL" sz="1400" dirty="0">
                          <a:effectLst/>
                        </a:rPr>
                      </a:br>
                      <a:r>
                        <a:rPr lang="nl-NL" sz="1400" b="1" dirty="0">
                          <a:solidFill>
                            <a:srgbClr val="C00000"/>
                          </a:solidFill>
                          <a:effectLst/>
                        </a:rPr>
                        <a:t>Natuurlijke Taalverwerking</a:t>
                      </a:r>
                      <a:r>
                        <a:rPr lang="nl-NL" sz="1400" dirty="0">
                          <a:effectLst/>
                        </a:rPr>
                        <a:t>,</a:t>
                      </a:r>
                      <a:br>
                        <a:rPr lang="nl-NL" sz="1400" dirty="0">
                          <a:effectLst/>
                        </a:rPr>
                      </a:br>
                      <a:r>
                        <a:rPr lang="nl-NL" sz="1400" dirty="0">
                          <a:effectLst/>
                        </a:rPr>
                        <a:t>Logisch Redeneren,</a:t>
                      </a:r>
                      <a:br>
                        <a:rPr lang="nl-NL" sz="1400" dirty="0">
                          <a:effectLst/>
                        </a:rPr>
                      </a:br>
                      <a:r>
                        <a:rPr lang="nl-NL" sz="1400" dirty="0">
                          <a:effectLst/>
                        </a:rPr>
                        <a:t>Problemen Oplossen,</a:t>
                      </a:r>
                      <a:br>
                        <a:rPr lang="nl-NL" sz="1400" dirty="0">
                          <a:effectLst/>
                        </a:rPr>
                      </a:br>
                      <a:r>
                        <a:rPr lang="nl-NL" sz="1400" dirty="0" err="1">
                          <a:effectLst/>
                        </a:rPr>
                        <a:t>Theory</a:t>
                      </a:r>
                      <a:r>
                        <a:rPr lang="nl-NL" sz="1400" dirty="0">
                          <a:effectLst/>
                        </a:rPr>
                        <a:t> of Mind </a:t>
                      </a:r>
                      <a:r>
                        <a:rPr lang="nl-NL" sz="1400" u="none" strike="noStrike" dirty="0">
                          <a:effectLst/>
                          <a:hlinkClick r:id="rId2"/>
                        </a:rPr>
                        <a:t>[</a:t>
                      </a:r>
                      <a:r>
                        <a:rPr lang="nl-NL" sz="1400" u="none" strike="noStrike" dirty="0" err="1">
                          <a:effectLst/>
                          <a:hlinkClick r:id="rId2"/>
                        </a:rPr>
                        <a:t>ToM</a:t>
                      </a:r>
                      <a:r>
                        <a:rPr lang="nl-NL" sz="1400" u="none" strike="noStrike" dirty="0">
                          <a:effectLst/>
                          <a:hlinkClick r:id="rId2"/>
                        </a:rPr>
                        <a:t>]</a:t>
                      </a:r>
                      <a:r>
                        <a:rPr lang="nl-NL" sz="1400" dirty="0">
                          <a:effectLst/>
                        </a:rPr>
                        <a:t>.</a:t>
                      </a: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320933906"/>
                  </a:ext>
                </a:extLst>
              </a:tr>
              <a:tr h="935668">
                <a:tc>
                  <a:txBody>
                    <a:bodyPr/>
                    <a:lstStyle/>
                    <a:p>
                      <a:r>
                        <a:rPr lang="nl-NL" sz="1600" b="1" noProof="0">
                          <a:effectLst/>
                        </a:rPr>
                        <a:t>Perceptie </a:t>
                      </a:r>
                    </a:p>
                    <a:p>
                      <a:r>
                        <a:rPr lang="nl-NL" sz="1600" b="1" noProof="0">
                          <a:solidFill>
                            <a:srgbClr val="C00000"/>
                          </a:solidFill>
                          <a:effectLst/>
                        </a:rPr>
                        <a:t>(invoer)</a:t>
                      </a:r>
                    </a:p>
                  </a:txBody>
                  <a:tcPr marL="82550" marR="82550" marT="38100" marB="38100" anchor="ctr">
                    <a:lnL>
                      <a:noFill/>
                    </a:lnL>
                    <a:lnR>
                      <a:noFill/>
                    </a:lnR>
                    <a:lnT>
                      <a:noFill/>
                    </a:lnT>
                    <a:lnB>
                      <a:noFill/>
                    </a:lnB>
                    <a:solidFill>
                      <a:schemeClr val="accent1">
                        <a:alpha val="35000"/>
                      </a:schemeClr>
                    </a:solidFill>
                  </a:tcPr>
                </a:tc>
                <a:tc>
                  <a:txBody>
                    <a:bodyPr/>
                    <a:lstStyle/>
                    <a:p>
                      <a:r>
                        <a:rPr lang="nl-NL" sz="1400" dirty="0">
                          <a:effectLst/>
                        </a:rPr>
                        <a:t>Verzamelen van</a:t>
                      </a:r>
                      <a:br>
                        <a:rPr lang="nl-NL" sz="1400" dirty="0">
                          <a:effectLst/>
                        </a:rPr>
                      </a:br>
                      <a:r>
                        <a:rPr lang="nl-NL" sz="1400" dirty="0">
                          <a:effectLst/>
                        </a:rPr>
                        <a:t>Ongestructureerde Informatie</a:t>
                      </a:r>
                      <a:br>
                        <a:rPr lang="nl-NL" sz="1400" dirty="0">
                          <a:effectLst/>
                        </a:rPr>
                      </a:br>
                      <a:r>
                        <a:rPr lang="nl-NL" sz="1400" dirty="0">
                          <a:effectLst/>
                        </a:rPr>
                        <a:t>via </a:t>
                      </a:r>
                      <a:r>
                        <a:rPr lang="nl-NL" sz="1400" dirty="0">
                          <a:solidFill>
                            <a:srgbClr val="C00000"/>
                          </a:solidFill>
                          <a:effectLst/>
                        </a:rPr>
                        <a:t>Sensoren:</a:t>
                      </a:r>
                    </a:p>
                    <a:p>
                      <a:r>
                        <a:rPr lang="nl-NL" sz="1400" dirty="0">
                          <a:effectLst/>
                        </a:rPr>
                        <a:t>Ogen, Oren, Neus, Huid, Tong</a:t>
                      </a:r>
                    </a:p>
                    <a:p>
                      <a:endParaRPr lang="nl-NL" sz="1400" dirty="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en-US" sz="1400" err="1">
                          <a:effectLst/>
                        </a:rPr>
                        <a:t>Beeldherkenning</a:t>
                      </a:r>
                      <a:r>
                        <a:rPr lang="en-US" sz="1400">
                          <a:effectLst/>
                        </a:rPr>
                        <a:t>,</a:t>
                      </a:r>
                      <a:br>
                        <a:rPr lang="en-US" sz="1400">
                          <a:effectLst/>
                        </a:rPr>
                      </a:br>
                      <a:r>
                        <a:rPr lang="en-US" sz="1400" err="1">
                          <a:effectLst/>
                        </a:rPr>
                        <a:t>Spraakherkenning</a:t>
                      </a:r>
                      <a:r>
                        <a:rPr lang="en-US" sz="1400">
                          <a:effectLst/>
                        </a:rPr>
                        <a:t>,</a:t>
                      </a:r>
                      <a:br>
                        <a:rPr lang="en-US" sz="1400">
                          <a:effectLst/>
                        </a:rPr>
                      </a:br>
                      <a:r>
                        <a:rPr lang="en-US" sz="1400">
                          <a:effectLst/>
                        </a:rPr>
                        <a:t>Object </a:t>
                      </a:r>
                      <a:r>
                        <a:rPr lang="en-US" sz="1400" err="1">
                          <a:effectLst/>
                        </a:rPr>
                        <a:t>Lokalisatie</a:t>
                      </a:r>
                      <a:r>
                        <a:rPr lang="en-US" sz="1400">
                          <a:effectLst/>
                        </a:rPr>
                        <a:t>.</a:t>
                      </a: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1311001248"/>
                  </a:ext>
                </a:extLst>
              </a:tr>
              <a:tr h="935668">
                <a:tc>
                  <a:txBody>
                    <a:bodyPr/>
                    <a:lstStyle/>
                    <a:p>
                      <a:r>
                        <a:rPr lang="nl-NL" sz="1600" b="1" noProof="0" dirty="0">
                          <a:effectLst/>
                        </a:rPr>
                        <a:t>Motorische vermogens</a:t>
                      </a:r>
                    </a:p>
                    <a:p>
                      <a:r>
                        <a:rPr lang="nl-NL" sz="1600" b="1" noProof="0" dirty="0">
                          <a:solidFill>
                            <a:srgbClr val="C00000"/>
                          </a:solidFill>
                          <a:effectLst/>
                        </a:rPr>
                        <a:t>(uitvoer)</a:t>
                      </a:r>
                    </a:p>
                  </a:txBody>
                  <a:tcPr marL="82550" marR="82550" marT="38100" marB="38100" anchor="ctr">
                    <a:lnL>
                      <a:noFill/>
                    </a:lnL>
                    <a:lnR>
                      <a:noFill/>
                    </a:lnR>
                    <a:lnT>
                      <a:noFill/>
                    </a:lnT>
                    <a:lnB>
                      <a:noFill/>
                    </a:lnB>
                    <a:solidFill>
                      <a:schemeClr val="accent1">
                        <a:alpha val="35000"/>
                      </a:schemeClr>
                    </a:solidFill>
                  </a:tcPr>
                </a:tc>
                <a:tc>
                  <a:txBody>
                    <a:bodyPr/>
                    <a:lstStyle/>
                    <a:p>
                      <a:r>
                        <a:rPr lang="nl-NL" sz="1400">
                          <a:effectLst/>
                        </a:rPr>
                        <a:t>Uitvoeren van fysieke acties via </a:t>
                      </a:r>
                      <a:r>
                        <a:rPr lang="nl-NL" sz="1400">
                          <a:solidFill>
                            <a:srgbClr val="C00000"/>
                          </a:solidFill>
                          <a:effectLst/>
                        </a:rPr>
                        <a:t>Effectoren:</a:t>
                      </a:r>
                      <a:br>
                        <a:rPr lang="nl-NL" sz="1400">
                          <a:effectLst/>
                        </a:rPr>
                      </a:br>
                      <a:r>
                        <a:rPr lang="nl-NL" sz="1400">
                          <a:effectLst/>
                        </a:rPr>
                        <a:t>Armen, Handen, Benen, Voeten, Mond, Lippen</a:t>
                      </a:r>
                    </a:p>
                    <a:p>
                      <a:endParaRPr lang="nl-NL" sz="1400">
                        <a:effectLst/>
                      </a:endParaRPr>
                    </a:p>
                  </a:txBody>
                  <a:tcPr marL="82550" marR="82550" marT="38100" marB="38100" anchor="ctr">
                    <a:lnL>
                      <a:noFill/>
                    </a:lnL>
                    <a:lnR>
                      <a:noFill/>
                    </a:lnR>
                    <a:lnT>
                      <a:noFill/>
                    </a:lnT>
                    <a:lnB>
                      <a:noFill/>
                    </a:lnB>
                    <a:solidFill>
                      <a:schemeClr val="accent1">
                        <a:alpha val="35000"/>
                      </a:schemeClr>
                    </a:solidFill>
                  </a:tcPr>
                </a:tc>
                <a:tc>
                  <a:txBody>
                    <a:bodyPr/>
                    <a:lstStyle/>
                    <a:p>
                      <a:r>
                        <a:rPr lang="nl-NL" sz="1400" dirty="0">
                          <a:effectLst/>
                        </a:rPr>
                        <a:t>Zelfrijdende auto's,</a:t>
                      </a:r>
                      <a:br>
                        <a:rPr lang="nl-NL" sz="1400" dirty="0">
                          <a:effectLst/>
                        </a:rPr>
                      </a:br>
                      <a:r>
                        <a:rPr lang="nl-NL" sz="1400" dirty="0">
                          <a:effectLst/>
                        </a:rPr>
                        <a:t>Drones,</a:t>
                      </a:r>
                      <a:br>
                        <a:rPr lang="nl-NL" sz="1400" dirty="0">
                          <a:effectLst/>
                        </a:rPr>
                      </a:br>
                      <a:r>
                        <a:rPr lang="nl-NL" sz="1400" dirty="0">
                          <a:effectLst/>
                        </a:rPr>
                        <a:t>Humanoïde Robots,</a:t>
                      </a:r>
                      <a:br>
                        <a:rPr lang="nl-NL" sz="1400" dirty="0">
                          <a:effectLst/>
                        </a:rPr>
                      </a:br>
                      <a:r>
                        <a:rPr lang="nl-NL" sz="1400" u="none" strike="noStrike" dirty="0">
                          <a:effectLst/>
                          <a:hlinkClick r:id="rId3"/>
                        </a:rPr>
                        <a:t>Tekst-naar-spraak synthese</a:t>
                      </a:r>
                      <a:endParaRPr lang="nl-NL" sz="1400" dirty="0">
                        <a:effectLst/>
                      </a:endParaRPr>
                    </a:p>
                  </a:txBody>
                  <a:tcPr marL="82550" marR="82550" marT="38100" marB="38100" anchor="ctr">
                    <a:lnL>
                      <a:noFill/>
                    </a:lnL>
                    <a:lnR>
                      <a:noFill/>
                    </a:lnR>
                    <a:lnT>
                      <a:noFill/>
                    </a:lnT>
                    <a:lnB>
                      <a:noFill/>
                    </a:lnB>
                    <a:solidFill>
                      <a:schemeClr val="accent1">
                        <a:alpha val="35000"/>
                      </a:schemeClr>
                    </a:solidFill>
                  </a:tcPr>
                </a:tc>
                <a:extLst>
                  <a:ext uri="{0D108BD9-81ED-4DB2-BD59-A6C34878D82A}">
                    <a16:rowId xmlns:a16="http://schemas.microsoft.com/office/drawing/2014/main" val="1204900931"/>
                  </a:ext>
                </a:extLst>
              </a:tr>
            </a:tbl>
          </a:graphicData>
        </a:graphic>
      </p:graphicFrame>
      <p:pic>
        <p:nvPicPr>
          <p:cNvPr id="14" name="Picture 2">
            <a:extLst>
              <a:ext uri="{FF2B5EF4-FFF2-40B4-BE49-F238E27FC236}">
                <a16:creationId xmlns:a16="http://schemas.microsoft.com/office/drawing/2014/main" id="{1418A6A2-8828-FF01-704E-52D05BA983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837" y="789769"/>
            <a:ext cx="3482625" cy="424279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27DD60D-5326-3DEC-FEA4-E4813C483577}"/>
              </a:ext>
            </a:extLst>
          </p:cNvPr>
          <p:cNvSpPr txBox="1"/>
          <p:nvPr/>
        </p:nvSpPr>
        <p:spPr>
          <a:xfrm>
            <a:off x="459838" y="420437"/>
            <a:ext cx="4033813" cy="369332"/>
          </a:xfrm>
          <a:prstGeom prst="rect">
            <a:avLst/>
          </a:prstGeom>
          <a:solidFill>
            <a:schemeClr val="bg1">
              <a:lumMod val="95000"/>
            </a:schemeClr>
          </a:solidFill>
        </p:spPr>
        <p:txBody>
          <a:bodyPr wrap="square">
            <a:spAutoFit/>
          </a:bodyPr>
          <a:lstStyle/>
          <a:p>
            <a:pPr algn="l"/>
            <a:r>
              <a:rPr lang="en-US" b="1" i="0">
                <a:effectLst/>
                <a:latin typeface="Noto Sans" panose="020B0502040504020204" pitchFamily="34" charset="0"/>
              </a:rPr>
              <a:t> </a:t>
            </a:r>
            <a:r>
              <a:rPr lang="en-US" sz="1200" b="0" i="0">
                <a:solidFill>
                  <a:srgbClr val="009DE5"/>
                </a:solidFill>
                <a:effectLst/>
                <a:latin typeface="Noto Sans" panose="020B0502040504020204" pitchFamily="34" charset="0"/>
                <a:hlinkClick r:id="rId5"/>
              </a:rPr>
              <a:t>https://doi.org/10.1609/aimag.v37i1.2643</a:t>
            </a:r>
            <a:endParaRPr lang="en-NL" sz="1200"/>
          </a:p>
        </p:txBody>
      </p:sp>
      <p:sp>
        <p:nvSpPr>
          <p:cNvPr id="19" name="TextBox 18">
            <a:extLst>
              <a:ext uri="{FF2B5EF4-FFF2-40B4-BE49-F238E27FC236}">
                <a16:creationId xmlns:a16="http://schemas.microsoft.com/office/drawing/2014/main" id="{CB902144-A65A-A4FC-79DA-CEF6BD04815D}"/>
              </a:ext>
            </a:extLst>
          </p:cNvPr>
          <p:cNvSpPr txBox="1"/>
          <p:nvPr/>
        </p:nvSpPr>
        <p:spPr>
          <a:xfrm>
            <a:off x="4318001" y="5917534"/>
            <a:ext cx="7356761" cy="307777"/>
          </a:xfrm>
          <a:prstGeom prst="rect">
            <a:avLst/>
          </a:prstGeom>
          <a:solidFill>
            <a:schemeClr val="bg1">
              <a:lumMod val="85000"/>
            </a:schemeClr>
          </a:solidFill>
        </p:spPr>
        <p:txBody>
          <a:bodyPr wrap="square">
            <a:spAutoFit/>
          </a:bodyPr>
          <a:lstStyle/>
          <a:p>
            <a:r>
              <a:rPr lang="en-NL" sz="1400" dirty="0">
                <a:hlinkClick r:id="rId6"/>
              </a:rPr>
              <a:t>https://robfvdw.medium.com/the-world-wide-web-ai-safari-b2e4f7f90647</a:t>
            </a:r>
            <a:endParaRPr lang="en-US" sz="1400" dirty="0"/>
          </a:p>
        </p:txBody>
      </p:sp>
      <p:sp>
        <p:nvSpPr>
          <p:cNvPr id="2" name="Rectangle 1">
            <a:extLst>
              <a:ext uri="{FF2B5EF4-FFF2-40B4-BE49-F238E27FC236}">
                <a16:creationId xmlns:a16="http://schemas.microsoft.com/office/drawing/2014/main" id="{19E95717-AC50-660C-5B7E-EC002621FD0F}"/>
              </a:ext>
            </a:extLst>
          </p:cNvPr>
          <p:cNvSpPr/>
          <p:nvPr/>
        </p:nvSpPr>
        <p:spPr>
          <a:xfrm>
            <a:off x="4377048" y="3205492"/>
            <a:ext cx="2414979" cy="112942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Rectangle 3">
            <a:extLst>
              <a:ext uri="{FF2B5EF4-FFF2-40B4-BE49-F238E27FC236}">
                <a16:creationId xmlns:a16="http://schemas.microsoft.com/office/drawing/2014/main" id="{C36C602C-3CF8-0F4E-1006-C02C0B2DAB7A}"/>
              </a:ext>
            </a:extLst>
          </p:cNvPr>
          <p:cNvSpPr/>
          <p:nvPr/>
        </p:nvSpPr>
        <p:spPr>
          <a:xfrm>
            <a:off x="6790380" y="1726595"/>
            <a:ext cx="2445983" cy="1475951"/>
          </a:xfrm>
          <a:prstGeom prst="rect">
            <a:avLst/>
          </a:prstGeom>
          <a:solidFill>
            <a:schemeClr val="accent1">
              <a:alpha val="44000"/>
            </a:schemeClr>
          </a:solidFill>
          <a:ln>
            <a:solidFill>
              <a:schemeClr val="accent1">
                <a:shade val="50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BB60B066-A2BC-D004-DB68-1CABC56C2A91}"/>
              </a:ext>
            </a:extLst>
          </p:cNvPr>
          <p:cNvSpPr/>
          <p:nvPr/>
        </p:nvSpPr>
        <p:spPr>
          <a:xfrm>
            <a:off x="6790379" y="4348766"/>
            <a:ext cx="2445983" cy="112706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92A26713-468C-6055-6267-799075E9AE1B}"/>
              </a:ext>
            </a:extLst>
          </p:cNvPr>
          <p:cNvSpPr/>
          <p:nvPr/>
        </p:nvSpPr>
        <p:spPr>
          <a:xfrm>
            <a:off x="9236362" y="3192966"/>
            <a:ext cx="2495800" cy="1146220"/>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50" name="Picture 2">
            <a:hlinkClick r:id="rId6"/>
            <a:extLst>
              <a:ext uri="{FF2B5EF4-FFF2-40B4-BE49-F238E27FC236}">
                <a16:creationId xmlns:a16="http://schemas.microsoft.com/office/drawing/2014/main" id="{ADE34FE5-5896-56C3-D099-F698A15B38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3916" y="4524384"/>
            <a:ext cx="1755015" cy="1755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01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282692" y="1444177"/>
            <a:ext cx="9750711" cy="5198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pic>
        <p:nvPicPr>
          <p:cNvPr id="11" name="Picture 10">
            <a:extLst>
              <a:ext uri="{FF2B5EF4-FFF2-40B4-BE49-F238E27FC236}">
                <a16:creationId xmlns:a16="http://schemas.microsoft.com/office/drawing/2014/main" id="{BDB4DD98-4EF3-4044-8285-3919311727A9}"/>
              </a:ext>
            </a:extLst>
          </p:cNvPr>
          <p:cNvPicPr>
            <a:picLocks noChangeAspect="1"/>
          </p:cNvPicPr>
          <p:nvPr/>
        </p:nvPicPr>
        <p:blipFill>
          <a:blip r:embed="rId3"/>
          <a:stretch>
            <a:fillRect/>
          </a:stretch>
        </p:blipFill>
        <p:spPr>
          <a:xfrm>
            <a:off x="2625927" y="1558909"/>
            <a:ext cx="4882300" cy="4968529"/>
          </a:xfrm>
          <a:prstGeom prst="rect">
            <a:avLst/>
          </a:prstGeom>
        </p:spPr>
      </p:pic>
      <p:pic>
        <p:nvPicPr>
          <p:cNvPr id="13" name="Picture 12">
            <a:extLst>
              <a:ext uri="{FF2B5EF4-FFF2-40B4-BE49-F238E27FC236}">
                <a16:creationId xmlns:a16="http://schemas.microsoft.com/office/drawing/2014/main" id="{5D40FC1F-FCB6-4FD7-8095-C2898ACB2FE2}"/>
              </a:ext>
            </a:extLst>
          </p:cNvPr>
          <p:cNvPicPr>
            <a:picLocks noChangeAspect="1"/>
          </p:cNvPicPr>
          <p:nvPr/>
        </p:nvPicPr>
        <p:blipFill rotWithShape="1">
          <a:blip r:embed="rId4"/>
          <a:srcRect b="31042"/>
          <a:stretch/>
        </p:blipFill>
        <p:spPr>
          <a:xfrm>
            <a:off x="8316349" y="1913884"/>
            <a:ext cx="3201917" cy="1539946"/>
          </a:xfrm>
          <a:prstGeom prst="rect">
            <a:avLst/>
          </a:prstGeom>
        </p:spPr>
      </p:pic>
      <p:pic>
        <p:nvPicPr>
          <p:cNvPr id="15" name="Picture 14">
            <a:extLst>
              <a:ext uri="{FF2B5EF4-FFF2-40B4-BE49-F238E27FC236}">
                <a16:creationId xmlns:a16="http://schemas.microsoft.com/office/drawing/2014/main" id="{7D6C0160-AEF8-4E3B-9F73-7F300640B132}"/>
              </a:ext>
            </a:extLst>
          </p:cNvPr>
          <p:cNvPicPr>
            <a:picLocks noChangeAspect="1"/>
          </p:cNvPicPr>
          <p:nvPr/>
        </p:nvPicPr>
        <p:blipFill>
          <a:blip r:embed="rId5"/>
          <a:stretch>
            <a:fillRect/>
          </a:stretch>
        </p:blipFill>
        <p:spPr>
          <a:xfrm>
            <a:off x="8392261" y="4839162"/>
            <a:ext cx="2852986" cy="1530417"/>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2052" name="Picture 4">
            <a:extLst>
              <a:ext uri="{FF2B5EF4-FFF2-40B4-BE49-F238E27FC236}">
                <a16:creationId xmlns:a16="http://schemas.microsoft.com/office/drawing/2014/main" id="{3AF6A3BB-5974-2716-3D12-79C3AC6F24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09" t="14387" r="14952" b="14877"/>
          <a:stretch/>
        </p:blipFill>
        <p:spPr bwMode="auto">
          <a:xfrm>
            <a:off x="183508" y="1486332"/>
            <a:ext cx="1755513" cy="1783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4C6EAE-2ED5-6D10-CF1D-17DEB5DB06B8}"/>
              </a:ext>
            </a:extLst>
          </p:cNvPr>
          <p:cNvSpPr txBox="1"/>
          <p:nvPr/>
        </p:nvSpPr>
        <p:spPr>
          <a:xfrm>
            <a:off x="133687" y="3269539"/>
            <a:ext cx="1780424" cy="1077218"/>
          </a:xfrm>
          <a:prstGeom prst="rect">
            <a:avLst/>
          </a:prstGeom>
          <a:noFill/>
        </p:spPr>
        <p:txBody>
          <a:bodyPr wrap="square">
            <a:spAutoFit/>
          </a:bodyPr>
          <a:lstStyle/>
          <a:p>
            <a:r>
              <a:rPr lang="en-NL" sz="800" dirty="0">
                <a:hlinkClick r:id="rId7"/>
              </a:rPr>
              <a:t>https://www.researchgate.net/publication/359424818_Designing_Neural_Networks_Through_Sensory_Ecology_Biology_to_the_rescue_of_AI_Produced_by_Living-Lab_AiRA_Hub_voor_Data_Responsible_AI_Hogeschool_Rotterdam_Lunch-Lezing_Creating-010_FEB_2022</a:t>
            </a:r>
            <a:endParaRPr lang="en-US" sz="800" dirty="0"/>
          </a:p>
        </p:txBody>
      </p:sp>
    </p:spTree>
    <p:extLst>
      <p:ext uri="{BB962C8B-B14F-4D97-AF65-F5344CB8AC3E}">
        <p14:creationId xmlns:p14="http://schemas.microsoft.com/office/powerpoint/2010/main" val="3664189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DEDD84-799C-810B-C64B-1BC765DF8331}"/>
              </a:ext>
            </a:extLst>
          </p:cNvPr>
          <p:cNvPicPr>
            <a:picLocks noChangeAspect="1"/>
          </p:cNvPicPr>
          <p:nvPr/>
        </p:nvPicPr>
        <p:blipFill>
          <a:blip r:embed="rId2"/>
          <a:stretch>
            <a:fillRect/>
          </a:stretch>
        </p:blipFill>
        <p:spPr>
          <a:xfrm>
            <a:off x="2884170" y="682924"/>
            <a:ext cx="6423660" cy="5492151"/>
          </a:xfrm>
          <a:prstGeom prst="rect">
            <a:avLst/>
          </a:prstGeom>
        </p:spPr>
      </p:pic>
    </p:spTree>
    <p:extLst>
      <p:ext uri="{BB962C8B-B14F-4D97-AF65-F5344CB8AC3E}">
        <p14:creationId xmlns:p14="http://schemas.microsoft.com/office/powerpoint/2010/main" val="747342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4CC8FC-C5DE-FA7A-8C83-6914E8F521AC}"/>
              </a:ext>
            </a:extLst>
          </p:cNvPr>
          <p:cNvPicPr>
            <a:picLocks noChangeAspect="1"/>
          </p:cNvPicPr>
          <p:nvPr/>
        </p:nvPicPr>
        <p:blipFill>
          <a:blip r:embed="rId2"/>
          <a:stretch>
            <a:fillRect/>
          </a:stretch>
        </p:blipFill>
        <p:spPr>
          <a:xfrm>
            <a:off x="2022765" y="749624"/>
            <a:ext cx="7509164" cy="5606541"/>
          </a:xfrm>
          <a:prstGeom prst="rect">
            <a:avLst/>
          </a:prstGeom>
        </p:spPr>
      </p:pic>
    </p:spTree>
    <p:extLst>
      <p:ext uri="{BB962C8B-B14F-4D97-AF65-F5344CB8AC3E}">
        <p14:creationId xmlns:p14="http://schemas.microsoft.com/office/powerpoint/2010/main" val="1743387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8226" y="1363060"/>
            <a:ext cx="7373455" cy="1564939"/>
          </a:xfrm>
          <a:prstGeom prst="rect">
            <a:avLst/>
          </a:prstGeom>
        </p:spPr>
      </p:pic>
      <p:pic>
        <p:nvPicPr>
          <p:cNvPr id="15366" name="Picture 6" descr="World_behavior.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76845" y="2329497"/>
            <a:ext cx="8512540" cy="32983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7" name="Rectangle 7"/>
          <p:cNvSpPr>
            <a:spLocks noChangeArrowheads="1"/>
          </p:cNvSpPr>
          <p:nvPr/>
        </p:nvSpPr>
        <p:spPr bwMode="auto">
          <a:xfrm>
            <a:off x="5110701" y="4529396"/>
            <a:ext cx="190789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1219170"/>
            <a:r>
              <a:rPr lang="nl-NL" sz="2800" kern="0" dirty="0">
                <a:solidFill>
                  <a:srgbClr val="FF0000"/>
                </a:solidFill>
                <a:latin typeface="Century Gothic" panose="020B0502020202020204" pitchFamily="34" charset="0"/>
                <a:cs typeface="Arial"/>
                <a:sym typeface="Arial"/>
                <a:rtl val="0"/>
              </a:rPr>
              <a:t>Subjectief</a:t>
            </a:r>
          </a:p>
        </p:txBody>
      </p:sp>
      <p:sp>
        <p:nvSpPr>
          <p:cNvPr id="15368" name="Rectangle 8"/>
          <p:cNvSpPr>
            <a:spLocks noChangeArrowheads="1"/>
          </p:cNvSpPr>
          <p:nvPr/>
        </p:nvSpPr>
        <p:spPr bwMode="auto">
          <a:xfrm>
            <a:off x="2695703" y="5699906"/>
            <a:ext cx="776790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defTabSz="1219170"/>
            <a:r>
              <a:rPr lang="nl-NL" sz="28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Alleen de Fysieke wereld en ons Gedrag kunnen objectief worden gemeten</a:t>
            </a:r>
          </a:p>
        </p:txBody>
      </p:sp>
      <p:cxnSp>
        <p:nvCxnSpPr>
          <p:cNvPr id="15369" name="Straight Arrow Connector 11"/>
          <p:cNvCxnSpPr>
            <a:cxnSpLocks noChangeShapeType="1"/>
          </p:cNvCxnSpPr>
          <p:nvPr/>
        </p:nvCxnSpPr>
        <p:spPr bwMode="auto">
          <a:xfrm rot="16200000" flipV="1">
            <a:off x="2726724" y="4956583"/>
            <a:ext cx="990600" cy="381000"/>
          </a:xfrm>
          <a:prstGeom prst="straightConnector1">
            <a:avLst/>
          </a:prstGeom>
          <a:noFill/>
          <a:ln w="57150">
            <a:solidFill>
              <a:srgbClr val="FF0000"/>
            </a:solidFill>
            <a:round/>
            <a:headEnd/>
            <a:tailEnd type="arrow" w="med" len="med"/>
          </a:ln>
          <a:extLst>
            <a:ext uri="{909E8E84-426E-40dd-AFC4-6F175D3DCCD1}">
              <a14:hiddenFill xmlns="" xmlns:a14="http://schemas.microsoft.com/office/drawing/2010/main">
                <a:noFill/>
              </a14:hiddenFill>
            </a:ext>
          </a:extLst>
        </p:spPr>
      </p:cxnSp>
      <p:cxnSp>
        <p:nvCxnSpPr>
          <p:cNvPr id="15370" name="Straight Arrow Connector 12"/>
          <p:cNvCxnSpPr>
            <a:cxnSpLocks noChangeShapeType="1"/>
          </p:cNvCxnSpPr>
          <p:nvPr/>
        </p:nvCxnSpPr>
        <p:spPr bwMode="auto">
          <a:xfrm rot="5400000" flipH="1" flipV="1">
            <a:off x="8423684" y="5064365"/>
            <a:ext cx="1066800" cy="304800"/>
          </a:xfrm>
          <a:prstGeom prst="straightConnector1">
            <a:avLst/>
          </a:prstGeom>
          <a:noFill/>
          <a:ln w="57150">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15371" name="Rectangle 14"/>
          <p:cNvSpPr>
            <a:spLocks noChangeArrowheads="1"/>
          </p:cNvSpPr>
          <p:nvPr/>
        </p:nvSpPr>
        <p:spPr bwMode="auto">
          <a:xfrm>
            <a:off x="5140623" y="2714445"/>
            <a:ext cx="1879041"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defTabSz="1219170"/>
            <a:r>
              <a:rPr lang="nl-NL" sz="2800" kern="0" dirty="0">
                <a:solidFill>
                  <a:srgbClr val="FF0000"/>
                </a:solidFill>
                <a:latin typeface="Century Gothic" panose="020B0502020202020204" pitchFamily="34" charset="0"/>
                <a:cs typeface="Arial"/>
                <a:sym typeface="Arial"/>
                <a:rtl val="0"/>
              </a:rPr>
              <a:t>Perceptie</a:t>
            </a:r>
          </a:p>
        </p:txBody>
      </p:sp>
      <p:sp>
        <p:nvSpPr>
          <p:cNvPr id="13" name="Titel 1"/>
          <p:cNvSpPr txBox="1">
            <a:spLocks/>
          </p:cNvSpPr>
          <p:nvPr/>
        </p:nvSpPr>
        <p:spPr>
          <a:xfrm>
            <a:off x="1310102" y="176596"/>
            <a:ext cx="9646023" cy="865909"/>
          </a:xfrm>
          <a:prstGeom prst="rect">
            <a:avLst/>
          </a:prstGeom>
          <a:solidFill>
            <a:schemeClr val="accent4">
              <a:lumMod val="75000"/>
              <a:alpha val="52000"/>
            </a:schemeClr>
          </a:solidFill>
          <a:ln>
            <a:noFill/>
          </a:ln>
        </p:spPr>
        <p:txBody>
          <a:bodyPr lIns="121900" tIns="121900" rIns="121900" bIns="121900"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defTabSz="1219170">
              <a:buClr>
                <a:srgbClr val="000000"/>
              </a:buClr>
            </a:pPr>
            <a:r>
              <a:rPr lang="en-GB" sz="4800" b="0" kern="0" dirty="0">
                <a:solidFill>
                  <a:srgbClr val="000000"/>
                </a:solidFill>
                <a:effectLst>
                  <a:outerShdw blurRad="38100" dist="38100" dir="2700000" algn="tl">
                    <a:srgbClr val="000000">
                      <a:alpha val="43137"/>
                    </a:srgbClr>
                  </a:outerShdw>
                </a:effectLst>
                <a:latin typeface="Century Gothic" panose="020B0502020202020204" pitchFamily="34" charset="0"/>
              </a:rPr>
              <a:t>GEWAARWORDEN &amp; PERCEPTIE</a:t>
            </a:r>
          </a:p>
        </p:txBody>
      </p:sp>
      <p:sp>
        <p:nvSpPr>
          <p:cNvPr id="2" name="TextBox 1">
            <a:extLst>
              <a:ext uri="{FF2B5EF4-FFF2-40B4-BE49-F238E27FC236}">
                <a16:creationId xmlns:a16="http://schemas.microsoft.com/office/drawing/2014/main" id="{81C27B06-2677-A8E3-37E2-98E0CBB6F934}"/>
              </a:ext>
            </a:extLst>
          </p:cNvPr>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27709468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7F07D7-594F-CD47-320A-A1F1BEA5761C}"/>
              </a:ext>
            </a:extLst>
          </p:cNvPr>
          <p:cNvPicPr>
            <a:picLocks noChangeAspect="1"/>
          </p:cNvPicPr>
          <p:nvPr/>
        </p:nvPicPr>
        <p:blipFill>
          <a:blip r:embed="rId2"/>
          <a:stretch>
            <a:fillRect/>
          </a:stretch>
        </p:blipFill>
        <p:spPr>
          <a:xfrm>
            <a:off x="1611745" y="433155"/>
            <a:ext cx="8775247" cy="6198553"/>
          </a:xfrm>
          <a:prstGeom prst="rect">
            <a:avLst/>
          </a:prstGeom>
        </p:spPr>
      </p:pic>
    </p:spTree>
    <p:extLst>
      <p:ext uri="{BB962C8B-B14F-4D97-AF65-F5344CB8AC3E}">
        <p14:creationId xmlns:p14="http://schemas.microsoft.com/office/powerpoint/2010/main" val="51222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3FDB31-D667-22A6-68B5-3A96902F9F9B}"/>
              </a:ext>
            </a:extLst>
          </p:cNvPr>
          <p:cNvPicPr>
            <a:picLocks noChangeAspect="1"/>
          </p:cNvPicPr>
          <p:nvPr/>
        </p:nvPicPr>
        <p:blipFill>
          <a:blip r:embed="rId2"/>
          <a:stretch>
            <a:fillRect/>
          </a:stretch>
        </p:blipFill>
        <p:spPr>
          <a:xfrm>
            <a:off x="2867441" y="1057564"/>
            <a:ext cx="4116734" cy="5597236"/>
          </a:xfrm>
          <a:prstGeom prst="rect">
            <a:avLst/>
          </a:prstGeom>
        </p:spPr>
      </p:pic>
      <p:pic>
        <p:nvPicPr>
          <p:cNvPr id="4" name="Picture 3">
            <a:extLst>
              <a:ext uri="{FF2B5EF4-FFF2-40B4-BE49-F238E27FC236}">
                <a16:creationId xmlns:a16="http://schemas.microsoft.com/office/drawing/2014/main" id="{9D9A3506-0ECB-96EC-FA5C-3972A137CF5A}"/>
              </a:ext>
            </a:extLst>
          </p:cNvPr>
          <p:cNvPicPr>
            <a:picLocks noChangeAspect="1"/>
          </p:cNvPicPr>
          <p:nvPr/>
        </p:nvPicPr>
        <p:blipFill>
          <a:blip r:embed="rId3"/>
          <a:stretch>
            <a:fillRect/>
          </a:stretch>
        </p:blipFill>
        <p:spPr>
          <a:xfrm>
            <a:off x="7445543" y="1057564"/>
            <a:ext cx="3930270" cy="3422071"/>
          </a:xfrm>
          <a:prstGeom prst="rect">
            <a:avLst/>
          </a:prstGeom>
        </p:spPr>
      </p:pic>
      <p:pic>
        <p:nvPicPr>
          <p:cNvPr id="5" name="Picture 4">
            <a:extLst>
              <a:ext uri="{FF2B5EF4-FFF2-40B4-BE49-F238E27FC236}">
                <a16:creationId xmlns:a16="http://schemas.microsoft.com/office/drawing/2014/main" id="{5372AD9A-4914-2A04-1ED8-66C08E2BEF2A}"/>
              </a:ext>
            </a:extLst>
          </p:cNvPr>
          <p:cNvPicPr>
            <a:picLocks noChangeAspect="1"/>
          </p:cNvPicPr>
          <p:nvPr/>
        </p:nvPicPr>
        <p:blipFill>
          <a:blip r:embed="rId4"/>
          <a:stretch>
            <a:fillRect/>
          </a:stretch>
        </p:blipFill>
        <p:spPr>
          <a:xfrm>
            <a:off x="318655" y="337127"/>
            <a:ext cx="2138218" cy="3399410"/>
          </a:xfrm>
          <a:prstGeom prst="rect">
            <a:avLst/>
          </a:prstGeom>
        </p:spPr>
      </p:pic>
    </p:spTree>
    <p:extLst>
      <p:ext uri="{BB962C8B-B14F-4D97-AF65-F5344CB8AC3E}">
        <p14:creationId xmlns:p14="http://schemas.microsoft.com/office/powerpoint/2010/main" val="3605891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6_wearable electronics to explore how we communicate KateHartman_2011-480p.mp4">
            <a:hlinkClick r:id="" action="ppaction://media"/>
            <a:extLst>
              <a:ext uri="{FF2B5EF4-FFF2-40B4-BE49-F238E27FC236}">
                <a16:creationId xmlns:a16="http://schemas.microsoft.com/office/drawing/2014/main" id="{291D9918-DDF2-6639-BA3F-08FDD68724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18"/>
            <a:ext cx="12192000" cy="6851649"/>
          </a:xfrm>
          <a:prstGeom prst="rect">
            <a:avLst/>
          </a:prstGeom>
        </p:spPr>
      </p:pic>
      <p:sp>
        <p:nvSpPr>
          <p:cNvPr id="3" name="TextBox 2">
            <a:extLst>
              <a:ext uri="{FF2B5EF4-FFF2-40B4-BE49-F238E27FC236}">
                <a16:creationId xmlns:a16="http://schemas.microsoft.com/office/drawing/2014/main" id="{6D709033-F8CA-A747-464C-3733798509C8}"/>
              </a:ext>
            </a:extLst>
          </p:cNvPr>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164306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F83328-5DDC-0991-4B3D-E8D1F53BAD24}"/>
              </a:ext>
            </a:extLst>
          </p:cNvPr>
          <p:cNvPicPr>
            <a:picLocks noChangeAspect="1"/>
          </p:cNvPicPr>
          <p:nvPr/>
        </p:nvPicPr>
        <p:blipFill>
          <a:blip r:embed="rId2"/>
          <a:stretch>
            <a:fillRect/>
          </a:stretch>
        </p:blipFill>
        <p:spPr>
          <a:xfrm>
            <a:off x="7195639" y="230909"/>
            <a:ext cx="4030578" cy="6396182"/>
          </a:xfrm>
          <a:prstGeom prst="rect">
            <a:avLst/>
          </a:prstGeom>
        </p:spPr>
      </p:pic>
      <p:pic>
        <p:nvPicPr>
          <p:cNvPr id="3" name="Picture 2">
            <a:extLst>
              <a:ext uri="{FF2B5EF4-FFF2-40B4-BE49-F238E27FC236}">
                <a16:creationId xmlns:a16="http://schemas.microsoft.com/office/drawing/2014/main" id="{D51F9CD1-5BE2-7452-B52A-3A6DE61DC3DC}"/>
              </a:ext>
            </a:extLst>
          </p:cNvPr>
          <p:cNvPicPr>
            <a:picLocks noChangeAspect="1"/>
          </p:cNvPicPr>
          <p:nvPr/>
        </p:nvPicPr>
        <p:blipFill>
          <a:blip r:embed="rId3"/>
          <a:stretch>
            <a:fillRect/>
          </a:stretch>
        </p:blipFill>
        <p:spPr>
          <a:xfrm>
            <a:off x="341357" y="198581"/>
            <a:ext cx="2384807" cy="3703782"/>
          </a:xfrm>
          <a:prstGeom prst="rect">
            <a:avLst/>
          </a:prstGeom>
        </p:spPr>
      </p:pic>
      <p:pic>
        <p:nvPicPr>
          <p:cNvPr id="4" name="Picture 3">
            <a:extLst>
              <a:ext uri="{FF2B5EF4-FFF2-40B4-BE49-F238E27FC236}">
                <a16:creationId xmlns:a16="http://schemas.microsoft.com/office/drawing/2014/main" id="{99ABA365-1526-9404-668C-2D380E4F381C}"/>
              </a:ext>
            </a:extLst>
          </p:cNvPr>
          <p:cNvPicPr>
            <a:picLocks noChangeAspect="1"/>
          </p:cNvPicPr>
          <p:nvPr/>
        </p:nvPicPr>
        <p:blipFill>
          <a:blip r:embed="rId4"/>
          <a:stretch>
            <a:fillRect/>
          </a:stretch>
        </p:blipFill>
        <p:spPr>
          <a:xfrm>
            <a:off x="123909" y="3902363"/>
            <a:ext cx="2685361" cy="2544619"/>
          </a:xfrm>
          <a:prstGeom prst="rect">
            <a:avLst/>
          </a:prstGeom>
        </p:spPr>
      </p:pic>
      <p:pic>
        <p:nvPicPr>
          <p:cNvPr id="5" name="Picture 4">
            <a:extLst>
              <a:ext uri="{FF2B5EF4-FFF2-40B4-BE49-F238E27FC236}">
                <a16:creationId xmlns:a16="http://schemas.microsoft.com/office/drawing/2014/main" id="{AC1F608A-D027-80C8-A047-E87C92E5BBD7}"/>
              </a:ext>
            </a:extLst>
          </p:cNvPr>
          <p:cNvPicPr>
            <a:picLocks noChangeAspect="1"/>
          </p:cNvPicPr>
          <p:nvPr/>
        </p:nvPicPr>
        <p:blipFill>
          <a:blip r:embed="rId5"/>
          <a:stretch>
            <a:fillRect/>
          </a:stretch>
        </p:blipFill>
        <p:spPr>
          <a:xfrm>
            <a:off x="3026718" y="230910"/>
            <a:ext cx="4057983" cy="6396182"/>
          </a:xfrm>
          <a:prstGeom prst="rect">
            <a:avLst/>
          </a:prstGeom>
        </p:spPr>
      </p:pic>
    </p:spTree>
    <p:extLst>
      <p:ext uri="{BB962C8B-B14F-4D97-AF65-F5344CB8AC3E}">
        <p14:creationId xmlns:p14="http://schemas.microsoft.com/office/powerpoint/2010/main" val="39271980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1026" name="Picture 2" descr="An Introduction into Knowledge-Based Agents | by Hunter Heidenreich |  DataDrivenInvestor">
            <a:extLst>
              <a:ext uri="{FF2B5EF4-FFF2-40B4-BE49-F238E27FC236}">
                <a16:creationId xmlns:a16="http://schemas.microsoft.com/office/drawing/2014/main" id="{624DD09F-62D4-AB43-9B5C-6322EAF64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992" y="4153643"/>
            <a:ext cx="4354624" cy="1871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79F52A7-4D5E-46FF-9C58-F52ED4BB1C26}"/>
              </a:ext>
            </a:extLst>
          </p:cNvPr>
          <p:cNvPicPr>
            <a:picLocks noChangeAspect="1"/>
          </p:cNvPicPr>
          <p:nvPr/>
        </p:nvPicPr>
        <p:blipFill>
          <a:blip r:embed="rId5"/>
          <a:stretch>
            <a:fillRect/>
          </a:stretch>
        </p:blipFill>
        <p:spPr>
          <a:xfrm>
            <a:off x="6241972" y="3572906"/>
            <a:ext cx="4143023" cy="2841213"/>
          </a:xfrm>
          <a:prstGeom prst="rect">
            <a:avLst/>
          </a:prstGeom>
        </p:spPr>
      </p:pic>
      <p:sp>
        <p:nvSpPr>
          <p:cNvPr id="14" name="TextBox 13">
            <a:extLst>
              <a:ext uri="{FF2B5EF4-FFF2-40B4-BE49-F238E27FC236}">
                <a16:creationId xmlns:a16="http://schemas.microsoft.com/office/drawing/2014/main" id="{B11A9AAA-71BC-4741-916D-5CC548E0EDFA}"/>
              </a:ext>
            </a:extLst>
          </p:cNvPr>
          <p:cNvSpPr txBox="1"/>
          <p:nvPr/>
        </p:nvSpPr>
        <p:spPr>
          <a:xfrm>
            <a:off x="310895" y="1579515"/>
            <a:ext cx="11184542" cy="1423467"/>
          </a:xfrm>
          <a:prstGeom prst="rect">
            <a:avLst/>
          </a:prstGeom>
          <a:solidFill>
            <a:schemeClr val="bg1">
              <a:lumMod val="95000"/>
            </a:schemeClr>
          </a:solidFill>
        </p:spPr>
        <p:txBody>
          <a:bodyPr wrap="square">
            <a:spAutoFit/>
          </a:bodyPr>
          <a:lstStyle/>
          <a:p>
            <a:pPr marL="268288" marR="700753">
              <a:lnSpc>
                <a:spcPct val="109600"/>
              </a:lnSpc>
              <a:spcBef>
                <a:spcPts val="1052"/>
              </a:spcBef>
              <a:buClr>
                <a:srgbClr val="FFCC00"/>
              </a:buClr>
              <a:tabLst>
                <a:tab pos="176196" algn="l"/>
                <a:tab pos="4798172" algn="l"/>
              </a:tabLst>
            </a:pPr>
            <a:r>
              <a:rPr lang="en-US" b="1" spc="-4" dirty="0">
                <a:solidFill>
                  <a:schemeClr val="accent1">
                    <a:lumMod val="75000"/>
                  </a:schemeClr>
                </a:solidFill>
                <a:latin typeface="Tahoma"/>
                <a:cs typeface="Tahoma"/>
              </a:rPr>
              <a:t>A</a:t>
            </a:r>
            <a:r>
              <a:rPr lang="en-US" sz="1800" b="1" spc="-4" dirty="0">
                <a:solidFill>
                  <a:schemeClr val="accent1">
                    <a:lumMod val="75000"/>
                  </a:schemeClr>
                </a:solidFill>
                <a:latin typeface="Tahoma"/>
                <a:cs typeface="Tahoma"/>
              </a:rPr>
              <a:t>gent == </a:t>
            </a:r>
            <a:r>
              <a:rPr lang="nl-NL" sz="1800" b="1" spc="-4" dirty="0">
                <a:solidFill>
                  <a:schemeClr val="accent1">
                    <a:lumMod val="75000"/>
                  </a:schemeClr>
                </a:solidFill>
                <a:latin typeface="Tahoma"/>
                <a:cs typeface="Tahoma"/>
              </a:rPr>
              <a:t>taak specifiek + doelgericht </a:t>
            </a:r>
            <a:r>
              <a:rPr lang="en-US" spc="-4" dirty="0">
                <a:solidFill>
                  <a:schemeClr val="accent1">
                    <a:lumMod val="75000"/>
                  </a:schemeClr>
                </a:solidFill>
                <a:latin typeface="Tahoma"/>
                <a:cs typeface="Tahoma"/>
              </a:rPr>
              <a:t>	       </a:t>
            </a:r>
          </a:p>
          <a:p>
            <a:pPr marL="268288" marR="700753">
              <a:lnSpc>
                <a:spcPct val="109600"/>
              </a:lnSpc>
              <a:spcBef>
                <a:spcPts val="1052"/>
              </a:spcBef>
              <a:buClr>
                <a:srgbClr val="FFCC00"/>
              </a:buClr>
              <a:tabLst>
                <a:tab pos="176196" algn="l"/>
                <a:tab pos="4798172" algn="l"/>
              </a:tabLst>
            </a:pPr>
            <a:r>
              <a:rPr lang="nl-NL" spc="-4" dirty="0">
                <a:solidFill>
                  <a:schemeClr val="accent1">
                    <a:lumMod val="75000"/>
                  </a:schemeClr>
                </a:solidFill>
                <a:latin typeface="Tahoma"/>
                <a:cs typeface="Tahoma"/>
              </a:rPr>
              <a:t>E</a:t>
            </a:r>
            <a:r>
              <a:rPr lang="nl-NL" sz="1800" spc="-4" dirty="0">
                <a:solidFill>
                  <a:schemeClr val="accent1">
                    <a:lumMod val="75000"/>
                  </a:schemeClr>
                </a:solidFill>
                <a:latin typeface="Tahoma"/>
                <a:cs typeface="Tahoma"/>
              </a:rPr>
              <a:t>en versimpelde versie van de echte wereld </a:t>
            </a:r>
            <a:r>
              <a:rPr lang="nl-NL" sz="1800" spc="-4" dirty="0">
                <a:solidFill>
                  <a:srgbClr val="FF0000"/>
                </a:solidFill>
                <a:latin typeface="Tahoma"/>
                <a:cs typeface="Tahoma"/>
              </a:rPr>
              <a:t>{invoer-uitvoer model} </a:t>
            </a:r>
            <a:r>
              <a:rPr lang="nl-NL" sz="1800" spc="-4" dirty="0">
                <a:solidFill>
                  <a:schemeClr val="accent1">
                    <a:lumMod val="75000"/>
                  </a:schemeClr>
                </a:solidFill>
                <a:latin typeface="Tahoma"/>
                <a:cs typeface="Tahoma"/>
              </a:rPr>
              <a:t>dat de directe omgeving kan waarnemen via sensoren </a:t>
            </a:r>
            <a:r>
              <a:rPr lang="nl-NL" sz="1800" spc="-4" dirty="0">
                <a:solidFill>
                  <a:srgbClr val="FF0000"/>
                </a:solidFill>
                <a:latin typeface="Tahoma"/>
                <a:cs typeface="Tahoma"/>
              </a:rPr>
              <a:t>(input) </a:t>
            </a:r>
            <a:r>
              <a:rPr lang="nl-NL" sz="1800" spc="-4" dirty="0">
                <a:solidFill>
                  <a:schemeClr val="accent1">
                    <a:lumMod val="75000"/>
                  </a:schemeClr>
                </a:solidFill>
                <a:latin typeface="Tahoma"/>
                <a:cs typeface="Tahoma"/>
              </a:rPr>
              <a:t>en deze omgeving kan beïnvloeden via effectoren </a:t>
            </a:r>
            <a:r>
              <a:rPr lang="nl-NL" sz="1800" spc="-4" dirty="0">
                <a:solidFill>
                  <a:srgbClr val="FF0000"/>
                </a:solidFill>
                <a:latin typeface="Tahoma"/>
                <a:cs typeface="Tahoma"/>
              </a:rPr>
              <a:t>(output), </a:t>
            </a:r>
            <a:r>
              <a:rPr lang="nl-NL" sz="1800" spc="-4" dirty="0">
                <a:solidFill>
                  <a:schemeClr val="accent1">
                    <a:lumMod val="75000"/>
                  </a:schemeClr>
                </a:solidFill>
                <a:latin typeface="Tahoma"/>
                <a:cs typeface="Tahoma"/>
              </a:rPr>
              <a:t>gecombineerd met </a:t>
            </a:r>
            <a:r>
              <a:rPr lang="nl-NL" sz="1800" spc="-4" dirty="0">
                <a:solidFill>
                  <a:srgbClr val="FF0000"/>
                </a:solidFill>
                <a:latin typeface="Tahoma"/>
                <a:cs typeface="Tahoma"/>
              </a:rPr>
              <a:t>zelflerend vermogen via feedback</a:t>
            </a:r>
            <a:r>
              <a:rPr lang="nl-NL" sz="1800" spc="-4" dirty="0">
                <a:solidFill>
                  <a:schemeClr val="accent1">
                    <a:lumMod val="75000"/>
                  </a:schemeClr>
                </a:solidFill>
                <a:latin typeface="Tahoma"/>
                <a:cs typeface="Tahoma"/>
              </a:rPr>
              <a:t>.</a:t>
            </a:r>
          </a:p>
        </p:txBody>
      </p:sp>
      <p:sp>
        <p:nvSpPr>
          <p:cNvPr id="4" name="Rectangle 3">
            <a:extLst>
              <a:ext uri="{FF2B5EF4-FFF2-40B4-BE49-F238E27FC236}">
                <a16:creationId xmlns:a16="http://schemas.microsoft.com/office/drawing/2014/main" id="{C5646461-CE67-4BE5-AE48-FACB08C2A54F}"/>
              </a:ext>
            </a:extLst>
          </p:cNvPr>
          <p:cNvSpPr/>
          <p:nvPr/>
        </p:nvSpPr>
        <p:spPr>
          <a:xfrm>
            <a:off x="5671737" y="3298423"/>
            <a:ext cx="291114" cy="2841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21D36E6D-E1F0-4613-BF60-791D8A46E6D9}"/>
              </a:ext>
            </a:extLst>
          </p:cNvPr>
          <p:cNvSpPr txBox="1"/>
          <p:nvPr/>
        </p:nvSpPr>
        <p:spPr>
          <a:xfrm>
            <a:off x="1463965" y="3201861"/>
            <a:ext cx="3980404" cy="673005"/>
          </a:xfrm>
          <a:prstGeom prst="rect">
            <a:avLst/>
          </a:prstGeom>
          <a:solidFill>
            <a:schemeClr val="bg1">
              <a:lumMod val="95000"/>
            </a:schemeClr>
          </a:solidFill>
        </p:spPr>
        <p:txBody>
          <a:bodyPr wrap="square" rtlCol="0">
            <a:spAutoFit/>
          </a:bodyPr>
          <a:lstStyle/>
          <a:p>
            <a:pPr marL="268288" marR="700753" lvl="0" indent="0" algn="ctr" defTabSz="914400" rtl="0" eaLnBrk="1" fontAlgn="auto" latinLnBrk="0" hangingPunct="1">
              <a:lnSpc>
                <a:spcPct val="109600"/>
              </a:lnSpc>
              <a:spcBef>
                <a:spcPts val="1052"/>
              </a:spcBef>
              <a:spcAft>
                <a:spcPts val="0"/>
              </a:spcAft>
              <a:buClr>
                <a:srgbClr val="FFCC00"/>
              </a:buClr>
              <a:buSzTx/>
              <a:buFontTx/>
              <a:buNone/>
              <a:tabLst>
                <a:tab pos="174625" algn="l"/>
                <a:tab pos="1257300" algn="l"/>
                <a:tab pos="4797425" algn="l"/>
              </a:tabLst>
              <a:defRPr/>
            </a:pPr>
            <a:r>
              <a:rPr kumimoji="0" lang="en-US" sz="1800" b="1" i="0" u="none" strike="noStrike" kern="1200" cap="none" spc="-4" normalizeH="0" baseline="0" noProof="0" dirty="0">
                <a:ln>
                  <a:noFill/>
                </a:ln>
                <a:solidFill>
                  <a:srgbClr val="4472C4">
                    <a:lumMod val="75000"/>
                  </a:srgbClr>
                </a:solidFill>
                <a:effectLst/>
                <a:uLnTx/>
                <a:uFillTx/>
                <a:latin typeface="Tahoma"/>
                <a:ea typeface="+mn-ea"/>
                <a:cs typeface="Tahoma"/>
              </a:rPr>
              <a:t>AI (input-output) </a:t>
            </a:r>
            <a:r>
              <a:rPr kumimoji="0" lang="en-US" sz="1800" b="1" i="0" u="none" strike="noStrike" kern="1200" cap="none" spc="-4" normalizeH="0" baseline="0" noProof="0" dirty="0">
                <a:ln>
                  <a:noFill/>
                </a:ln>
                <a:solidFill>
                  <a:srgbClr val="FF0000"/>
                </a:solidFill>
                <a:effectLst/>
                <a:uLnTx/>
                <a:uFillTx/>
                <a:latin typeface="Tahoma"/>
                <a:ea typeface="+mn-ea"/>
                <a:cs typeface="Tahoma"/>
              </a:rPr>
              <a:t>Model </a:t>
            </a:r>
            <a:r>
              <a:rPr kumimoji="0" lang="en-US" sz="1800" b="1" i="0" u="none" strike="noStrike" kern="1200" cap="none" spc="-4" normalizeH="0" baseline="0" noProof="0" dirty="0">
                <a:ln>
                  <a:noFill/>
                </a:ln>
                <a:solidFill>
                  <a:srgbClr val="4472C4">
                    <a:lumMod val="75000"/>
                  </a:srgbClr>
                </a:solidFill>
                <a:effectLst/>
                <a:uLnTx/>
                <a:uFillTx/>
                <a:latin typeface="Tahoma"/>
                <a:ea typeface="+mn-ea"/>
                <a:cs typeface="Tahoma"/>
              </a:rPr>
              <a:t>+ agent</a:t>
            </a:r>
            <a:endParaRPr kumimoji="0" lang="en-US" sz="1800" b="0" i="0" u="none" strike="noStrike" kern="1200" cap="none" spc="0" normalizeH="0" baseline="0" noProof="0" dirty="0">
              <a:ln>
                <a:noFill/>
              </a:ln>
              <a:solidFill>
                <a:srgbClr val="4472C4">
                  <a:lumMod val="75000"/>
                </a:srgbClr>
              </a:solidFill>
              <a:effectLst/>
              <a:uLnTx/>
              <a:uFillTx/>
              <a:latin typeface="Tahoma"/>
              <a:ea typeface="+mn-ea"/>
              <a:cs typeface="Tahoma"/>
            </a:endParaRPr>
          </a:p>
        </p:txBody>
      </p:sp>
      <p:sp>
        <p:nvSpPr>
          <p:cNvPr id="17" name="TextBox 16">
            <a:extLst>
              <a:ext uri="{FF2B5EF4-FFF2-40B4-BE49-F238E27FC236}">
                <a16:creationId xmlns:a16="http://schemas.microsoft.com/office/drawing/2014/main" id="{C4D9DCA5-46D8-40FF-A47B-2C8A6FCBFF21}"/>
              </a:ext>
            </a:extLst>
          </p:cNvPr>
          <p:cNvSpPr txBox="1"/>
          <p:nvPr/>
        </p:nvSpPr>
        <p:spPr>
          <a:xfrm>
            <a:off x="7092805" y="3201861"/>
            <a:ext cx="2746590" cy="368306"/>
          </a:xfrm>
          <a:prstGeom prst="rect">
            <a:avLst/>
          </a:prstGeom>
          <a:solidFill>
            <a:schemeClr val="bg1">
              <a:lumMod val="95000"/>
            </a:schemeClr>
          </a:solidFill>
        </p:spPr>
        <p:txBody>
          <a:bodyPr wrap="square" rtlCol="0">
            <a:spAutoFit/>
          </a:bodyPr>
          <a:lstStyle/>
          <a:p>
            <a:pPr marL="268288" marR="700753" lvl="0" indent="0" algn="ctr" defTabSz="914400" rtl="0" eaLnBrk="1" fontAlgn="auto" latinLnBrk="0" hangingPunct="1">
              <a:lnSpc>
                <a:spcPct val="109600"/>
              </a:lnSpc>
              <a:spcBef>
                <a:spcPts val="1052"/>
              </a:spcBef>
              <a:spcAft>
                <a:spcPts val="0"/>
              </a:spcAft>
              <a:buClr>
                <a:srgbClr val="FFCC00"/>
              </a:buClr>
              <a:buSzTx/>
              <a:buFontTx/>
              <a:buNone/>
              <a:tabLst>
                <a:tab pos="174625" algn="l"/>
                <a:tab pos="1257300" algn="l"/>
                <a:tab pos="4797425" algn="l"/>
              </a:tabLst>
              <a:defRPr/>
            </a:pPr>
            <a:r>
              <a:rPr lang="nl-NL" b="1" spc="-4" dirty="0">
                <a:solidFill>
                  <a:srgbClr val="FF0000"/>
                </a:solidFill>
                <a:latin typeface="Tahoma"/>
                <a:cs typeface="Tahoma"/>
              </a:rPr>
              <a:t>R</a:t>
            </a:r>
            <a:r>
              <a:rPr kumimoji="0" lang="nl-NL" sz="1800" b="1" i="0" u="none" strike="noStrike" kern="1200" cap="none" spc="-4" normalizeH="0" baseline="0" noProof="0" dirty="0" err="1">
                <a:ln>
                  <a:noFill/>
                </a:ln>
                <a:solidFill>
                  <a:srgbClr val="FF0000"/>
                </a:solidFill>
                <a:effectLst/>
                <a:uLnTx/>
                <a:uFillTx/>
                <a:latin typeface="Tahoma"/>
                <a:ea typeface="+mn-ea"/>
                <a:cs typeface="Tahoma"/>
              </a:rPr>
              <a:t>ealiteit</a:t>
            </a:r>
            <a:endParaRPr kumimoji="0" lang="nl-NL" sz="1800" b="0" i="0" u="none" strike="noStrike" kern="1200" cap="none" spc="0" normalizeH="0" baseline="0" noProof="0" dirty="0">
              <a:ln>
                <a:noFill/>
              </a:ln>
              <a:solidFill>
                <a:srgbClr val="FF0000"/>
              </a:solidFill>
              <a:effectLst/>
              <a:uLnTx/>
              <a:uFillTx/>
              <a:latin typeface="Tahoma"/>
              <a:ea typeface="+mn-ea"/>
              <a:cs typeface="Tahoma"/>
            </a:endParaRPr>
          </a:p>
        </p:txBody>
      </p:sp>
      <p:pic>
        <p:nvPicPr>
          <p:cNvPr id="9" name="Picture 8">
            <a:extLst>
              <a:ext uri="{FF2B5EF4-FFF2-40B4-BE49-F238E27FC236}">
                <a16:creationId xmlns:a16="http://schemas.microsoft.com/office/drawing/2014/main" id="{8E01012A-DB01-4A17-B87D-408D3BF4F456}"/>
              </a:ext>
            </a:extLst>
          </p:cNvPr>
          <p:cNvPicPr>
            <a:picLocks noChangeAspect="1"/>
          </p:cNvPicPr>
          <p:nvPr/>
        </p:nvPicPr>
        <p:blipFill>
          <a:blip r:embed="rId6"/>
          <a:stretch>
            <a:fillRect/>
          </a:stretch>
        </p:blipFill>
        <p:spPr>
          <a:xfrm>
            <a:off x="264712" y="3220927"/>
            <a:ext cx="767515" cy="1163831"/>
          </a:xfrm>
          <a:prstGeom prst="rect">
            <a:avLst/>
          </a:prstGeom>
        </p:spPr>
      </p:pic>
      <p:pic>
        <p:nvPicPr>
          <p:cNvPr id="10" name="Picture 9" descr="A close up of a piece of paper&#10;&#10;Description automatically generated">
            <a:extLst>
              <a:ext uri="{FF2B5EF4-FFF2-40B4-BE49-F238E27FC236}">
                <a16:creationId xmlns:a16="http://schemas.microsoft.com/office/drawing/2014/main" id="{35945844-7D3D-47CC-B22F-1C8C3B696A83}"/>
              </a:ext>
            </a:extLst>
          </p:cNvPr>
          <p:cNvPicPr>
            <a:picLocks noChangeAspect="1"/>
          </p:cNvPicPr>
          <p:nvPr/>
        </p:nvPicPr>
        <p:blipFill>
          <a:blip r:embed="rId7"/>
          <a:stretch>
            <a:fillRect/>
          </a:stretch>
        </p:blipFill>
        <p:spPr>
          <a:xfrm>
            <a:off x="10602361" y="3220926"/>
            <a:ext cx="1262700" cy="1543301"/>
          </a:xfrm>
          <a:prstGeom prst="rect">
            <a:avLst/>
          </a:prstGeom>
        </p:spPr>
      </p:pic>
      <p:sp>
        <p:nvSpPr>
          <p:cNvPr id="15" name="TextBox 14">
            <a:extLst>
              <a:ext uri="{FF2B5EF4-FFF2-40B4-BE49-F238E27FC236}">
                <a16:creationId xmlns:a16="http://schemas.microsoft.com/office/drawing/2014/main" id="{26927348-D8D9-4BAD-9F67-A539DBB41F45}"/>
              </a:ext>
            </a:extLst>
          </p:cNvPr>
          <p:cNvSpPr txBox="1"/>
          <p:nvPr/>
        </p:nvSpPr>
        <p:spPr>
          <a:xfrm>
            <a:off x="204676" y="6461463"/>
            <a:ext cx="11781386" cy="276999"/>
          </a:xfrm>
          <a:prstGeom prst="rect">
            <a:avLst/>
          </a:prstGeom>
          <a:solidFill>
            <a:schemeClr val="bg1">
              <a:lumMod val="75000"/>
            </a:schemeClr>
          </a:solidFill>
        </p:spPr>
        <p:txBody>
          <a:bodyPr wrap="square">
            <a:spAutoFit/>
          </a:bodyPr>
          <a:lstStyle/>
          <a:p>
            <a:r>
              <a:rPr lang="en-NL" sz="1200">
                <a:hlinkClick r:id="rId8"/>
              </a:rPr>
              <a:t>https://pdfs.semanticscholar.org/0629/51ac18d311efbfb4a019b1b5c513f1208de5.pdf</a:t>
            </a:r>
            <a:endParaRPr lang="en-US" sz="1200"/>
          </a:p>
        </p:txBody>
      </p:sp>
      <p:sp>
        <p:nvSpPr>
          <p:cNvPr id="3" name="TextBox 2">
            <a:extLst>
              <a:ext uri="{FF2B5EF4-FFF2-40B4-BE49-F238E27FC236}">
                <a16:creationId xmlns:a16="http://schemas.microsoft.com/office/drawing/2014/main" id="{3CDDF96D-1EC9-B7CE-47E1-4E180E5A9391}"/>
              </a:ext>
            </a:extLst>
          </p:cNvPr>
          <p:cNvSpPr txBox="1"/>
          <p:nvPr/>
        </p:nvSpPr>
        <p:spPr>
          <a:xfrm>
            <a:off x="2434936" y="4153643"/>
            <a:ext cx="705428" cy="369332"/>
          </a:xfrm>
          <a:prstGeom prst="rect">
            <a:avLst/>
          </a:prstGeom>
          <a:noFill/>
        </p:spPr>
        <p:txBody>
          <a:bodyPr wrap="square">
            <a:spAutoFit/>
          </a:bodyPr>
          <a:lstStyle/>
          <a:p>
            <a:r>
              <a:rPr lang="nl-NL" sz="1800" b="1" spc="-4">
                <a:solidFill>
                  <a:srgbClr val="C00000"/>
                </a:solidFill>
              </a:rPr>
              <a:t>input</a:t>
            </a:r>
            <a:endParaRPr lang="en-NL"/>
          </a:p>
        </p:txBody>
      </p:sp>
      <p:sp>
        <p:nvSpPr>
          <p:cNvPr id="6" name="TextBox 5">
            <a:extLst>
              <a:ext uri="{FF2B5EF4-FFF2-40B4-BE49-F238E27FC236}">
                <a16:creationId xmlns:a16="http://schemas.microsoft.com/office/drawing/2014/main" id="{5F2369BE-45B7-F758-1EC7-43D7AFEBBCCF}"/>
              </a:ext>
            </a:extLst>
          </p:cNvPr>
          <p:cNvSpPr txBox="1"/>
          <p:nvPr/>
        </p:nvSpPr>
        <p:spPr>
          <a:xfrm>
            <a:off x="2349499" y="5469545"/>
            <a:ext cx="876301" cy="369332"/>
          </a:xfrm>
          <a:prstGeom prst="rect">
            <a:avLst/>
          </a:prstGeom>
          <a:noFill/>
        </p:spPr>
        <p:txBody>
          <a:bodyPr wrap="square">
            <a:spAutoFit/>
          </a:bodyPr>
          <a:lstStyle/>
          <a:p>
            <a:r>
              <a:rPr lang="nl-NL" sz="1800" b="1" spc="-4">
                <a:solidFill>
                  <a:srgbClr val="C00000"/>
                </a:solidFill>
              </a:rPr>
              <a:t>output</a:t>
            </a:r>
            <a:endParaRPr lang="en-NL"/>
          </a:p>
        </p:txBody>
      </p:sp>
      <p:grpSp>
        <p:nvGrpSpPr>
          <p:cNvPr id="8" name="object 4">
            <a:extLst>
              <a:ext uri="{FF2B5EF4-FFF2-40B4-BE49-F238E27FC236}">
                <a16:creationId xmlns:a16="http://schemas.microsoft.com/office/drawing/2014/main" id="{1D5DBCA9-6931-3C81-E206-638A7CD5BF38}"/>
              </a:ext>
            </a:extLst>
          </p:cNvPr>
          <p:cNvGrpSpPr/>
          <p:nvPr/>
        </p:nvGrpSpPr>
        <p:grpSpPr>
          <a:xfrm>
            <a:off x="1377075" y="346950"/>
            <a:ext cx="9228080" cy="1038790"/>
            <a:chOff x="1081619" y="5621982"/>
            <a:chExt cx="10841990" cy="3277235"/>
          </a:xfrm>
        </p:grpSpPr>
        <p:sp>
          <p:nvSpPr>
            <p:cNvPr id="12" name="object 5">
              <a:extLst>
                <a:ext uri="{FF2B5EF4-FFF2-40B4-BE49-F238E27FC236}">
                  <a16:creationId xmlns:a16="http://schemas.microsoft.com/office/drawing/2014/main" id="{C68E7E93-1DC3-65AB-F9D3-6E5BDA17510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6" name="object 6">
              <a:extLst>
                <a:ext uri="{FF2B5EF4-FFF2-40B4-BE49-F238E27FC236}">
                  <a16:creationId xmlns:a16="http://schemas.microsoft.com/office/drawing/2014/main" id="{96C17218-5F3D-5D20-AC6F-0B345659D61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8" name="object 8">
            <a:extLst>
              <a:ext uri="{FF2B5EF4-FFF2-40B4-BE49-F238E27FC236}">
                <a16:creationId xmlns:a16="http://schemas.microsoft.com/office/drawing/2014/main" id="{C44454D8-DBAF-FB9A-3040-65D34D378F8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AI-model versus Agent</a:t>
            </a:r>
            <a:endParaRPr lang="nl-NL" sz="4219" i="1">
              <a:latin typeface="Courier New"/>
              <a:cs typeface="Courier New"/>
            </a:endParaRPr>
          </a:p>
        </p:txBody>
      </p:sp>
    </p:spTree>
    <p:extLst>
      <p:ext uri="{BB962C8B-B14F-4D97-AF65-F5344CB8AC3E}">
        <p14:creationId xmlns:p14="http://schemas.microsoft.com/office/powerpoint/2010/main" val="3383941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2288" y="1286386"/>
            <a:ext cx="10322865" cy="4031873"/>
          </a:xfrm>
          <a:prstGeom prst="rect">
            <a:avLst/>
          </a:prstGeom>
          <a:solidFill>
            <a:schemeClr val="accent4">
              <a:lumMod val="75000"/>
              <a:alpha val="75000"/>
            </a:schemeClr>
          </a:solidFill>
        </p:spPr>
        <p:txBody>
          <a:bodyPr wrap="square">
            <a:spAutoFit/>
          </a:bodyPr>
          <a:lstStyle/>
          <a:p>
            <a:pPr algn="ctr" defTabSz="1219170"/>
            <a:endParaRPr lang="nl-NL" sz="3200" i="1" kern="0" dirty="0">
              <a:solidFill>
                <a:srgbClr val="000000"/>
              </a:solidFill>
              <a:latin typeface="Century Gothic" panose="020B0502020202020204" pitchFamily="34" charset="0"/>
              <a:cs typeface="Arial"/>
              <a:sym typeface="Arial"/>
              <a:rtl val="0"/>
            </a:endParaRPr>
          </a:p>
          <a:p>
            <a:pPr algn="ctr" defTabSz="1219170"/>
            <a:r>
              <a:rPr lang="nl-NL" sz="3200" i="1" kern="0" dirty="0">
                <a:solidFill>
                  <a:srgbClr val="000000"/>
                </a:solidFill>
                <a:latin typeface="Century Gothic" panose="020B0502020202020204" pitchFamily="34" charset="0"/>
                <a:cs typeface="Arial"/>
                <a:sym typeface="Arial"/>
                <a:rtl val="0"/>
              </a:rPr>
              <a:t>De menselijke maat wordt niet alleen bepaald door</a:t>
            </a:r>
          </a:p>
          <a:p>
            <a:pPr algn="ctr" defTabSz="1219170"/>
            <a:r>
              <a:rPr lang="nl-NL" sz="32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GEWAARWORDING &amp; PERCEPTIE:</a:t>
            </a:r>
          </a:p>
          <a:p>
            <a:pPr algn="ctr" defTabSz="1219170"/>
            <a:endParaRPr lang="nl-NL" sz="3200" i="1" kern="0" dirty="0">
              <a:solidFill>
                <a:srgbClr val="000000"/>
              </a:solidFill>
              <a:latin typeface="Century Gothic" panose="020B0502020202020204" pitchFamily="34" charset="0"/>
              <a:cs typeface="Arial"/>
              <a:sym typeface="Arial"/>
              <a:rtl val="0"/>
            </a:endParaRPr>
          </a:p>
          <a:p>
            <a:pPr algn="ctr" defTabSz="1219170"/>
            <a:r>
              <a:rPr lang="nl-NL" sz="3200" i="1" kern="0" dirty="0">
                <a:solidFill>
                  <a:srgbClr val="000000"/>
                </a:solidFill>
                <a:latin typeface="Century Gothic" panose="020B0502020202020204" pitchFamily="34" charset="0"/>
                <a:cs typeface="Arial"/>
                <a:sym typeface="Arial"/>
                <a:rtl val="0"/>
              </a:rPr>
              <a:t>Mensen kunnen zelf signalen construeren &amp; zelfstandig handelen</a:t>
            </a:r>
          </a:p>
          <a:p>
            <a:pPr algn="ctr" defTabSz="1219170"/>
            <a:endParaRPr lang="nl-NL" sz="3200" i="1" kern="0" dirty="0">
              <a:solidFill>
                <a:srgbClr val="000000"/>
              </a:solidFill>
              <a:latin typeface="Century Gothic" panose="020B0502020202020204" pitchFamily="34" charset="0"/>
              <a:cs typeface="Arial"/>
              <a:sym typeface="Arial"/>
              <a:rtl val="0"/>
            </a:endParaRPr>
          </a:p>
        </p:txBody>
      </p:sp>
      <p:sp>
        <p:nvSpPr>
          <p:cNvPr id="3" name="TextBox 2">
            <a:extLst>
              <a:ext uri="{FF2B5EF4-FFF2-40B4-BE49-F238E27FC236}">
                <a16:creationId xmlns:a16="http://schemas.microsoft.com/office/drawing/2014/main" id="{300CA53A-5EAE-2201-0AAC-503E2C9E1BE0}"/>
              </a:ext>
            </a:extLst>
          </p:cNvPr>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2564192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486" y="209260"/>
            <a:ext cx="6041297" cy="6528779"/>
          </a:xfrm>
          <a:prstGeom prst="rect">
            <a:avLst/>
          </a:prstGeom>
        </p:spPr>
      </p:pic>
      <p:sp>
        <p:nvSpPr>
          <p:cNvPr id="2" name="TextBox 1">
            <a:extLst>
              <a:ext uri="{FF2B5EF4-FFF2-40B4-BE49-F238E27FC236}">
                <a16:creationId xmlns:a16="http://schemas.microsoft.com/office/drawing/2014/main" id="{DBEA432E-5D03-E049-5AB1-6FBDEE340099}"/>
              </a:ext>
            </a:extLst>
          </p:cNvPr>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1155752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6089" t="13674" r="3250" b="18637"/>
          <a:stretch/>
        </p:blipFill>
        <p:spPr>
          <a:xfrm>
            <a:off x="1384470" y="667110"/>
            <a:ext cx="9219956" cy="5168181"/>
          </a:xfrm>
          <a:prstGeom prst="rect">
            <a:avLst/>
          </a:prstGeom>
        </p:spPr>
      </p:pic>
      <p:sp>
        <p:nvSpPr>
          <p:cNvPr id="2" name="TextBox 1">
            <a:extLst>
              <a:ext uri="{FF2B5EF4-FFF2-40B4-BE49-F238E27FC236}">
                <a16:creationId xmlns:a16="http://schemas.microsoft.com/office/drawing/2014/main" id="{4A148D07-DB12-A4DE-0FAA-6BFF8323D6C1}"/>
              </a:ext>
            </a:extLst>
          </p:cNvPr>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1704144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2817478"/>
          </a:xfrm>
          <a:prstGeom prst="rect">
            <a:avLst/>
          </a:prstGeom>
        </p:spPr>
        <p:txBody>
          <a:bodyPr vert="horz" wrap="square" lIns="0" tIns="8930" rIns="0" bIns="0" rtlCol="0">
            <a:spAutoFit/>
          </a:bodyPr>
          <a:lstStyle/>
          <a:p>
            <a:pPr marL="8929">
              <a:spcBef>
                <a:spcPts val="70"/>
              </a:spcBef>
            </a:pPr>
            <a:r>
              <a:rPr lang="en-US" sz="2400" i="1" spc="39" dirty="0">
                <a:solidFill>
                  <a:srgbClr val="C00000"/>
                </a:solidFill>
                <a:latin typeface="Arial"/>
                <a:cs typeface="Arial"/>
              </a:rPr>
              <a:t>Artificial intelligence {AI}</a:t>
            </a:r>
          </a:p>
          <a:p>
            <a:pPr marL="8929">
              <a:spcBef>
                <a:spcPts val="70"/>
              </a:spcBef>
            </a:pPr>
            <a:endParaRPr lang="en-US" sz="2400" i="1" spc="39" dirty="0">
              <a:solidFill>
                <a:schemeClr val="accent1">
                  <a:lumMod val="50000"/>
                </a:schemeClr>
              </a:solidFill>
              <a:latin typeface="Arial"/>
              <a:cs typeface="Arial"/>
            </a:endParaRPr>
          </a:p>
          <a:p>
            <a:pPr marL="8929">
              <a:spcBef>
                <a:spcPts val="70"/>
              </a:spcBef>
            </a:pPr>
            <a:endParaRPr lang="nl-NL" sz="2400" i="1" spc="39" dirty="0">
              <a:solidFill>
                <a:schemeClr val="accent1">
                  <a:lumMod val="50000"/>
                </a:schemeClr>
              </a:solidFill>
              <a:latin typeface="Arial"/>
              <a:cs typeface="Arial"/>
            </a:endParaRPr>
          </a:p>
          <a:p>
            <a:pPr marL="8929">
              <a:spcBef>
                <a:spcPts val="70"/>
              </a:spcBef>
            </a:pPr>
            <a:r>
              <a:rPr lang="nl-NL" sz="5400" i="1" spc="39" dirty="0">
                <a:solidFill>
                  <a:schemeClr val="accent1">
                    <a:lumMod val="50000"/>
                  </a:schemeClr>
                </a:solidFill>
                <a:latin typeface="Arial"/>
                <a:cs typeface="Arial"/>
              </a:rPr>
              <a:t>“Taxonomie van het AI-landschap is complex”  </a:t>
            </a:r>
          </a:p>
        </p:txBody>
      </p:sp>
    </p:spTree>
    <p:extLst>
      <p:ext uri="{BB962C8B-B14F-4D97-AF65-F5344CB8AC3E}">
        <p14:creationId xmlns:p14="http://schemas.microsoft.com/office/powerpoint/2010/main" val="2104283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393886" y="1362959"/>
            <a:ext cx="9234552" cy="29899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8" name="Picture 7">
            <a:extLst>
              <a:ext uri="{FF2B5EF4-FFF2-40B4-BE49-F238E27FC236}">
                <a16:creationId xmlns:a16="http://schemas.microsoft.com/office/drawing/2014/main" id="{BB2C8809-3415-6125-147C-31045FE6AB8D}"/>
              </a:ext>
            </a:extLst>
          </p:cNvPr>
          <p:cNvPicPr>
            <a:picLocks noChangeAspect="1"/>
          </p:cNvPicPr>
          <p:nvPr/>
        </p:nvPicPr>
        <p:blipFill>
          <a:blip r:embed="rId3"/>
          <a:stretch>
            <a:fillRect/>
          </a:stretch>
        </p:blipFill>
        <p:spPr>
          <a:xfrm>
            <a:off x="2723922" y="1650567"/>
            <a:ext cx="8708573" cy="2414749"/>
          </a:xfrm>
          <a:prstGeom prst="rect">
            <a:avLst/>
          </a:prstGeom>
        </p:spPr>
      </p:pic>
      <p:pic>
        <p:nvPicPr>
          <p:cNvPr id="1026" name="Picture 2">
            <a:extLst>
              <a:ext uri="{FF2B5EF4-FFF2-40B4-BE49-F238E27FC236}">
                <a16:creationId xmlns:a16="http://schemas.microsoft.com/office/drawing/2014/main" id="{0FC6821D-B8CF-A955-25FD-DDB91C368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34" y="1416775"/>
            <a:ext cx="1748790" cy="17487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4B04347-774C-9662-BC32-516D5D10A75F}"/>
              </a:ext>
            </a:extLst>
          </p:cNvPr>
          <p:cNvSpPr txBox="1"/>
          <p:nvPr/>
        </p:nvSpPr>
        <p:spPr>
          <a:xfrm>
            <a:off x="365761" y="3224986"/>
            <a:ext cx="1815963" cy="1077218"/>
          </a:xfrm>
          <a:prstGeom prst="rect">
            <a:avLst/>
          </a:prstGeom>
          <a:noFill/>
        </p:spPr>
        <p:txBody>
          <a:bodyPr wrap="square">
            <a:spAutoFit/>
          </a:bodyPr>
          <a:lstStyle/>
          <a:p>
            <a:r>
              <a:rPr lang="en-GB" sz="800" b="0" dirty="0">
                <a:effectLst/>
                <a:latin typeface="Cascadia Code" panose="020B0609020000020004" pitchFamily="49" charset="0"/>
                <a:cs typeface="Cascadia Code" panose="020B0609020000020004" pitchFamily="49" charset="0"/>
              </a:rPr>
              <a:t>Crothers, E., </a:t>
            </a:r>
            <a:r>
              <a:rPr lang="en-GB" sz="800" b="0" dirty="0" err="1">
                <a:effectLst/>
                <a:latin typeface="Cascadia Code" panose="020B0609020000020004" pitchFamily="49" charset="0"/>
                <a:cs typeface="Cascadia Code" panose="020B0609020000020004" pitchFamily="49" charset="0"/>
              </a:rPr>
              <a:t>Japkowicz</a:t>
            </a:r>
            <a:r>
              <a:rPr lang="en-GB" sz="800" b="0" dirty="0">
                <a:effectLst/>
                <a:latin typeface="Cascadia Code" panose="020B0609020000020004" pitchFamily="49" charset="0"/>
                <a:cs typeface="Cascadia Code" panose="020B0609020000020004" pitchFamily="49" charset="0"/>
              </a:rPr>
              <a:t>, N., &amp; Viktor, H. (2022). Machine Generated Text: A Comprehensive Survey of Threat Models and Detection Methods. </a:t>
            </a:r>
            <a:r>
              <a:rPr lang="en-GB" sz="800" b="0" dirty="0" err="1">
                <a:effectLst/>
                <a:latin typeface="Cascadia Code" panose="020B0609020000020004" pitchFamily="49" charset="0"/>
                <a:cs typeface="Cascadia Code" panose="020B0609020000020004" pitchFamily="49" charset="0"/>
              </a:rPr>
              <a:t>arXiv</a:t>
            </a:r>
            <a:r>
              <a:rPr lang="en-GB" sz="800" b="0" dirty="0">
                <a:effectLst/>
                <a:latin typeface="Cascadia Code" panose="020B0609020000020004" pitchFamily="49" charset="0"/>
                <a:cs typeface="Cascadia Code" panose="020B0609020000020004" pitchFamily="49" charset="0"/>
              </a:rPr>
              <a:t> preprint </a:t>
            </a:r>
            <a:r>
              <a:rPr lang="en-GB" sz="800" b="0" dirty="0">
                <a:effectLst/>
                <a:latin typeface="Cascadia Code" panose="020B0609020000020004" pitchFamily="49" charset="0"/>
                <a:cs typeface="Cascadia Code" panose="020B0609020000020004" pitchFamily="49" charset="0"/>
                <a:hlinkClick r:id="rId5"/>
              </a:rPr>
              <a:t>https://doi.org/10.48550/arXiv.2210.07321</a:t>
            </a:r>
            <a:endParaRPr lang="en-GB" sz="800" b="0" dirty="0">
              <a:effectLst/>
              <a:latin typeface="Cascadia Code" panose="020B0609020000020004" pitchFamily="49" charset="0"/>
              <a:cs typeface="Cascadia Code" panose="020B0609020000020004" pitchFamily="49" charset="0"/>
            </a:endParaRPr>
          </a:p>
        </p:txBody>
      </p:sp>
      <p:pic>
        <p:nvPicPr>
          <p:cNvPr id="5" name="Picture 2">
            <a:extLst>
              <a:ext uri="{FF2B5EF4-FFF2-40B4-BE49-F238E27FC236}">
                <a16:creationId xmlns:a16="http://schemas.microsoft.com/office/drawing/2014/main" id="{62917421-A7C1-AE91-AB63-C3EE398D35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8153" y="4302204"/>
            <a:ext cx="2639922" cy="16385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C000893-353A-F0D9-C7FD-78BA7F7E9C6F}"/>
              </a:ext>
            </a:extLst>
          </p:cNvPr>
          <p:cNvPicPr>
            <a:picLocks noChangeAspect="1"/>
          </p:cNvPicPr>
          <p:nvPr/>
        </p:nvPicPr>
        <p:blipFill>
          <a:blip r:embed="rId7"/>
          <a:stretch>
            <a:fillRect/>
          </a:stretch>
        </p:blipFill>
        <p:spPr>
          <a:xfrm>
            <a:off x="3384073" y="4484978"/>
            <a:ext cx="2852986" cy="1530417"/>
          </a:xfrm>
          <a:prstGeom prst="rect">
            <a:avLst/>
          </a:prstGeom>
        </p:spPr>
      </p:pic>
      <p:sp>
        <p:nvSpPr>
          <p:cNvPr id="10" name="Rectangle: Rounded Corners 9">
            <a:extLst>
              <a:ext uri="{FF2B5EF4-FFF2-40B4-BE49-F238E27FC236}">
                <a16:creationId xmlns:a16="http://schemas.microsoft.com/office/drawing/2014/main" id="{A58FEA5D-3A1E-4AB7-68B0-02C91E134338}"/>
              </a:ext>
            </a:extLst>
          </p:cNvPr>
          <p:cNvSpPr/>
          <p:nvPr/>
        </p:nvSpPr>
        <p:spPr>
          <a:xfrm>
            <a:off x="2636982" y="2581564"/>
            <a:ext cx="5297054" cy="3514436"/>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911345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65781" y="787606"/>
            <a:ext cx="5773271" cy="6165855"/>
          </a:xfrm>
          <a:prstGeom prst="rect">
            <a:avLst/>
          </a:prstGeom>
          <a:solidFill>
            <a:schemeClr val="accent4">
              <a:lumMod val="60000"/>
              <a:lumOff val="40000"/>
              <a:alpha val="75000"/>
            </a:schemeClr>
          </a:solidFill>
        </p:spPr>
        <p:txBody>
          <a:bodyPr wrap="square" anchor="ctr">
            <a:spAutoFit/>
          </a:bodyPr>
          <a:lstStyle/>
          <a:p>
            <a:pPr marL="150280" defTabSz="1219170"/>
            <a:r>
              <a:rPr lang="nl-NL" sz="4800" i="1" kern="0" dirty="0">
                <a:solidFill>
                  <a:srgbClr val="000000"/>
                </a:solidFill>
                <a:latin typeface="Century Gothic" panose="020B0502020202020204" pitchFamily="34" charset="0"/>
                <a:cs typeface="Arial"/>
                <a:sym typeface="Arial"/>
                <a:rtl val="0"/>
              </a:rPr>
              <a:t>Perceptie</a:t>
            </a:r>
          </a:p>
          <a:p>
            <a:pPr marL="150280" defTabSz="1219170">
              <a:tabLst>
                <a:tab pos="759865" algn="l"/>
              </a:tabLst>
            </a:pPr>
            <a:r>
              <a:rPr lang="nl-NL" sz="4800" kern="0" dirty="0">
                <a:solidFill>
                  <a:srgbClr val="000000"/>
                </a:solidFill>
                <a:latin typeface="Century Gothic" panose="020B0502020202020204" pitchFamily="34" charset="0"/>
                <a:cs typeface="Arial"/>
                <a:sym typeface="Arial"/>
                <a:rtl val="0"/>
              </a:rPr>
              <a:t>[Waarnemen]</a:t>
            </a:r>
          </a:p>
          <a:p>
            <a:pPr marL="150280" defTabSz="1219170"/>
            <a:r>
              <a:rPr lang="nl-NL" sz="3200" i="1" kern="0" dirty="0">
                <a:solidFill>
                  <a:srgbClr val="000000"/>
                </a:solidFill>
                <a:latin typeface="Century Gothic" panose="020B0502020202020204" pitchFamily="34" charset="0"/>
                <a:cs typeface="Arial"/>
                <a:sym typeface="Arial"/>
                <a:rtl val="0"/>
              </a:rPr>
              <a:t>Proces dat de inkomende sensorische patronen bewerkt en er </a:t>
            </a:r>
          </a:p>
          <a:p>
            <a:pPr marL="150280" defTabSz="1219170"/>
            <a:r>
              <a:rPr lang="nl-NL" sz="3200" i="1" kern="0" dirty="0">
                <a:solidFill>
                  <a:srgbClr val="000000"/>
                </a:solidFill>
                <a:latin typeface="Century Gothic" panose="020B0502020202020204" pitchFamily="34" charset="0"/>
                <a:cs typeface="Arial"/>
                <a:sym typeface="Arial"/>
                <a:rtl val="0"/>
              </a:rPr>
              <a:t>betekenis aan geeft</a:t>
            </a:r>
          </a:p>
          <a:p>
            <a:pPr marL="150280" defTabSz="1219170"/>
            <a:endParaRPr lang="nl-NL" sz="1067" i="1" kern="0" dirty="0">
              <a:solidFill>
                <a:srgbClr val="000000"/>
              </a:solidFill>
              <a:latin typeface="Century Gothic" panose="020B0502020202020204" pitchFamily="34" charset="0"/>
              <a:cs typeface="Arial"/>
              <a:sym typeface="Arial"/>
              <a:rtl val="0"/>
            </a:endParaRPr>
          </a:p>
          <a:p>
            <a:pPr marL="150280" defTabSz="1219170"/>
            <a:r>
              <a:rPr lang="nl-NL" sz="3200" i="1" kern="0" dirty="0">
                <a:solidFill>
                  <a:srgbClr val="000000"/>
                </a:solidFill>
                <a:latin typeface="Century Gothic" panose="020B0502020202020204" pitchFamily="34" charset="0"/>
                <a:cs typeface="Arial"/>
                <a:sym typeface="Arial"/>
                <a:rtl val="0"/>
              </a:rPr>
              <a:t>{=&gt;interpretatie van de geregistreerde prikkels}. </a:t>
            </a:r>
          </a:p>
          <a:p>
            <a:pPr marL="150280" defTabSz="1219170"/>
            <a:endParaRPr lang="nl-NL" sz="3200" i="1" kern="0" dirty="0">
              <a:solidFill>
                <a:srgbClr val="000000"/>
              </a:solidFill>
              <a:latin typeface="Century Gothic" panose="020B0502020202020204" pitchFamily="34" charset="0"/>
              <a:cs typeface="Arial"/>
              <a:sym typeface="Arial"/>
              <a:rtl val="0"/>
            </a:endParaRPr>
          </a:p>
          <a:p>
            <a:pPr marL="150280" defTabSz="1219170"/>
            <a:endParaRPr lang="nl-NL" sz="3200" i="1" kern="0" dirty="0">
              <a:solidFill>
                <a:srgbClr val="000000"/>
              </a:solidFill>
              <a:latin typeface="Century Gothic" panose="020B0502020202020204" pitchFamily="34" charset="0"/>
              <a:cs typeface="Arial"/>
              <a:sym typeface="Arial"/>
              <a:rtl val="0"/>
            </a:endParaRPr>
          </a:p>
          <a:p>
            <a:pPr marL="150280" defTabSz="1219170"/>
            <a:endParaRPr lang="nl-NL" sz="3200" i="1" kern="0" dirty="0">
              <a:solidFill>
                <a:srgbClr val="000000"/>
              </a:solidFill>
              <a:latin typeface="Century Gothic" panose="020B0502020202020204" pitchFamily="34" charset="0"/>
              <a:cs typeface="Arial"/>
              <a:sym typeface="Arial"/>
              <a:rtl val="0"/>
            </a:endParaRPr>
          </a:p>
        </p:txBody>
      </p:sp>
      <p:sp>
        <p:nvSpPr>
          <p:cNvPr id="4" name="Rectangle 3"/>
          <p:cNvSpPr/>
          <p:nvPr/>
        </p:nvSpPr>
        <p:spPr>
          <a:xfrm>
            <a:off x="305811" y="787574"/>
            <a:ext cx="5799908" cy="6330066"/>
          </a:xfrm>
          <a:prstGeom prst="rect">
            <a:avLst/>
          </a:prstGeom>
          <a:solidFill>
            <a:schemeClr val="accent4">
              <a:lumMod val="75000"/>
              <a:alpha val="75000"/>
            </a:schemeClr>
          </a:solidFill>
        </p:spPr>
        <p:txBody>
          <a:bodyPr wrap="square" anchor="ctr">
            <a:spAutoFit/>
          </a:bodyPr>
          <a:lstStyle/>
          <a:p>
            <a:pPr marL="150280" defTabSz="1219170"/>
            <a:r>
              <a:rPr lang="nl-NL" sz="4800" i="1" kern="0" dirty="0">
                <a:solidFill>
                  <a:srgbClr val="000000"/>
                </a:solidFill>
                <a:latin typeface="Century Gothic" panose="020B0502020202020204" pitchFamily="34" charset="0"/>
                <a:cs typeface="Arial"/>
                <a:sym typeface="Arial"/>
                <a:rtl val="0"/>
              </a:rPr>
              <a:t>Sensatie</a:t>
            </a:r>
          </a:p>
          <a:p>
            <a:pPr marL="150280" defTabSz="1219170"/>
            <a:r>
              <a:rPr lang="nl-NL" sz="4800" kern="0" dirty="0">
                <a:solidFill>
                  <a:srgbClr val="000000"/>
                </a:solidFill>
                <a:latin typeface="Century Gothic" panose="020B0502020202020204" pitchFamily="34" charset="0"/>
                <a:cs typeface="Arial"/>
                <a:sym typeface="Arial"/>
                <a:rtl val="0"/>
              </a:rPr>
              <a:t>[gewaarwording]</a:t>
            </a:r>
          </a:p>
          <a:p>
            <a:pPr marL="150280" defTabSz="1219170"/>
            <a:endParaRPr lang="nl-NL" sz="2400" i="1" kern="0" dirty="0">
              <a:solidFill>
                <a:srgbClr val="000000"/>
              </a:solidFill>
              <a:latin typeface="Century Gothic" panose="020B0502020202020204" pitchFamily="34" charset="0"/>
              <a:cs typeface="Arial"/>
              <a:sym typeface="Arial"/>
              <a:rtl val="0"/>
            </a:endParaRPr>
          </a:p>
          <a:p>
            <a:pPr marL="150280" defTabSz="1219170"/>
            <a:endParaRPr lang="nl-NL" sz="2400" i="1" kern="0" dirty="0">
              <a:solidFill>
                <a:srgbClr val="000000"/>
              </a:solidFill>
              <a:latin typeface="Century Gothic" panose="020B0502020202020204" pitchFamily="34" charset="0"/>
              <a:cs typeface="Arial"/>
              <a:sym typeface="Arial"/>
              <a:rtl val="0"/>
            </a:endParaRPr>
          </a:p>
          <a:p>
            <a:pPr marL="150280" defTabSz="1219170"/>
            <a:r>
              <a:rPr lang="nl-NL" sz="3200" i="1" kern="0" dirty="0">
                <a:solidFill>
                  <a:srgbClr val="000000"/>
                </a:solidFill>
                <a:latin typeface="Century Gothic" panose="020B0502020202020204" pitchFamily="34" charset="0"/>
                <a:cs typeface="Arial"/>
                <a:sym typeface="Arial"/>
                <a:rtl val="0"/>
              </a:rPr>
              <a:t>Proces waarbij een gestimuleerde receptor een patroon van neurale impulsen creëert</a:t>
            </a:r>
          </a:p>
          <a:p>
            <a:pPr marL="150280" defTabSz="1219170"/>
            <a:endParaRPr lang="nl-NL" sz="3200" i="1" kern="0" dirty="0">
              <a:solidFill>
                <a:srgbClr val="000000"/>
              </a:solidFill>
              <a:latin typeface="Century Gothic" panose="020B0502020202020204" pitchFamily="34" charset="0"/>
              <a:cs typeface="Arial"/>
              <a:sym typeface="Arial"/>
              <a:rtl val="0"/>
            </a:endParaRPr>
          </a:p>
          <a:p>
            <a:pPr marL="150280" defTabSz="1219170"/>
            <a:r>
              <a:rPr lang="nl-NL" sz="3200" i="1" kern="0" dirty="0">
                <a:solidFill>
                  <a:srgbClr val="000000"/>
                </a:solidFill>
                <a:latin typeface="Century Gothic" panose="020B0502020202020204" pitchFamily="34" charset="0"/>
                <a:cs typeface="Arial"/>
                <a:sym typeface="Arial"/>
                <a:rtl val="0"/>
              </a:rPr>
              <a:t>{</a:t>
            </a:r>
            <a:r>
              <a:rPr lang="nl-NL" sz="3200" i="1" kern="0" dirty="0">
                <a:solidFill>
                  <a:srgbClr val="000000"/>
                </a:solidFill>
                <a:latin typeface="Century Gothic" panose="020B0502020202020204" pitchFamily="34" charset="0"/>
                <a:cs typeface="Arial"/>
                <a:sym typeface="Wingdings" panose="05000000000000000000" pitchFamily="2" charset="2"/>
                <a:rtl val="0"/>
              </a:rPr>
              <a:t>=&gt; registratie  van externe /interne prikkels}</a:t>
            </a:r>
          </a:p>
          <a:p>
            <a:pPr marL="150280" defTabSz="1219170"/>
            <a:endParaRPr lang="nl-NL" sz="1867" i="1" kern="0" dirty="0">
              <a:solidFill>
                <a:srgbClr val="000000"/>
              </a:solidFill>
              <a:latin typeface="Century Gothic" panose="020B0502020202020204" pitchFamily="34" charset="0"/>
              <a:cs typeface="Arial"/>
              <a:sym typeface="Wingdings" panose="05000000000000000000" pitchFamily="2" charset="2"/>
              <a:rtl val="0"/>
            </a:endParaRPr>
          </a:p>
          <a:p>
            <a:pPr marL="150280" defTabSz="1219170"/>
            <a:endParaRPr lang="nl-NL" sz="1867" i="1" kern="0" dirty="0">
              <a:solidFill>
                <a:srgbClr val="000000"/>
              </a:solidFill>
              <a:latin typeface="Century Gothic" panose="020B0502020202020204" pitchFamily="34" charset="0"/>
              <a:cs typeface="Arial"/>
              <a:sym typeface="Wingdings" panose="05000000000000000000" pitchFamily="2" charset="2"/>
              <a:rtl val="0"/>
            </a:endParaRPr>
          </a:p>
        </p:txBody>
      </p:sp>
      <p:sp>
        <p:nvSpPr>
          <p:cNvPr id="10" name="Rectangle 9"/>
          <p:cNvSpPr/>
          <p:nvPr/>
        </p:nvSpPr>
        <p:spPr>
          <a:xfrm>
            <a:off x="405190" y="5537206"/>
            <a:ext cx="5601148" cy="1011220"/>
          </a:xfrm>
          <a:prstGeom prst="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sp>
        <p:nvSpPr>
          <p:cNvPr id="11" name="Rectangle 10"/>
          <p:cNvSpPr/>
          <p:nvPr/>
        </p:nvSpPr>
        <p:spPr>
          <a:xfrm>
            <a:off x="6191871" y="4451591"/>
            <a:ext cx="5601148" cy="1011220"/>
          </a:xfrm>
          <a:prstGeom prst="rect">
            <a:avLst/>
          </a:prstGeom>
          <a:solidFill>
            <a:schemeClr val="accent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sp>
        <p:nvSpPr>
          <p:cNvPr id="12" name="Rectangle 11"/>
          <p:cNvSpPr/>
          <p:nvPr/>
        </p:nvSpPr>
        <p:spPr>
          <a:xfrm>
            <a:off x="5924385" y="5626368"/>
            <a:ext cx="6096000" cy="954300"/>
          </a:xfrm>
          <a:prstGeom prst="rect">
            <a:avLst/>
          </a:prstGeom>
        </p:spPr>
        <p:txBody>
          <a:bodyPr>
            <a:spAutoFit/>
          </a:bodyPr>
          <a:lstStyle/>
          <a:p>
            <a:pPr algn="ctr" defTabSz="1219170"/>
            <a:r>
              <a:rPr lang="nl-NL" sz="1867" i="1" kern="0" dirty="0">
                <a:solidFill>
                  <a:srgbClr val="000000"/>
                </a:solidFill>
                <a:latin typeface="Century Gothic" panose="020B0502020202020204" pitchFamily="34" charset="0"/>
                <a:cs typeface="Arial"/>
                <a:sym typeface="Arial"/>
                <a:rtl val="0"/>
              </a:rPr>
              <a:t>Wordt sterk beïnvloed door herinneringen, motivatie, emotie en andere psychologische processen.</a:t>
            </a:r>
          </a:p>
        </p:txBody>
      </p:sp>
      <p:sp>
        <p:nvSpPr>
          <p:cNvPr id="13" name="Rectangle 12"/>
          <p:cNvSpPr/>
          <p:nvPr/>
        </p:nvSpPr>
        <p:spPr>
          <a:xfrm>
            <a:off x="6227730" y="5647926"/>
            <a:ext cx="5529429" cy="984885"/>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sp>
        <p:nvSpPr>
          <p:cNvPr id="15" name="Rectangle 14"/>
          <p:cNvSpPr/>
          <p:nvPr/>
        </p:nvSpPr>
        <p:spPr>
          <a:xfrm>
            <a:off x="-30220" y="6787660"/>
            <a:ext cx="12192000" cy="265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sp>
        <p:nvSpPr>
          <p:cNvPr id="14" name="TextBox 13"/>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643674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11" name="Picture 10">
            <a:extLst>
              <a:ext uri="{FF2B5EF4-FFF2-40B4-BE49-F238E27FC236}">
                <a16:creationId xmlns:a16="http://schemas.microsoft.com/office/drawing/2014/main" id="{FBEFEB90-433C-ACB8-464E-F12C99C2A9A9}"/>
              </a:ext>
            </a:extLst>
          </p:cNvPr>
          <p:cNvPicPr>
            <a:picLocks noChangeAspect="1"/>
          </p:cNvPicPr>
          <p:nvPr/>
        </p:nvPicPr>
        <p:blipFill>
          <a:blip r:embed="rId3"/>
          <a:stretch>
            <a:fillRect/>
          </a:stretch>
        </p:blipFill>
        <p:spPr>
          <a:xfrm>
            <a:off x="2753827" y="1522177"/>
            <a:ext cx="8094726" cy="4915706"/>
          </a:xfrm>
          <a:prstGeom prst="rect">
            <a:avLst/>
          </a:prstGeom>
        </p:spPr>
      </p:pic>
      <p:sp>
        <p:nvSpPr>
          <p:cNvPr id="13" name="TextBox 12">
            <a:extLst>
              <a:ext uri="{FF2B5EF4-FFF2-40B4-BE49-F238E27FC236}">
                <a16:creationId xmlns:a16="http://schemas.microsoft.com/office/drawing/2014/main" id="{ED157937-62BE-525E-E403-6C8FD05FA57B}"/>
              </a:ext>
            </a:extLst>
          </p:cNvPr>
          <p:cNvSpPr txBox="1"/>
          <p:nvPr/>
        </p:nvSpPr>
        <p:spPr>
          <a:xfrm>
            <a:off x="264978" y="5696013"/>
            <a:ext cx="1284797" cy="584775"/>
          </a:xfrm>
          <a:prstGeom prst="rect">
            <a:avLst/>
          </a:prstGeom>
          <a:noFill/>
        </p:spPr>
        <p:txBody>
          <a:bodyPr wrap="square">
            <a:spAutoFit/>
          </a:bodyPr>
          <a:lstStyle/>
          <a:p>
            <a:r>
              <a:rPr lang="en-NL" sz="800" dirty="0">
                <a:hlinkClick r:id="rId4"/>
              </a:rPr>
              <a:t>https://medium.com/@yulemoon/an-in-depth-look-at-the-transformer-based-models-22e5f5d17b6b</a:t>
            </a:r>
            <a:endParaRPr lang="en-US" sz="800" dirty="0"/>
          </a:p>
        </p:txBody>
      </p:sp>
      <p:pic>
        <p:nvPicPr>
          <p:cNvPr id="9220" name="Picture 4">
            <a:extLst>
              <a:ext uri="{FF2B5EF4-FFF2-40B4-BE49-F238E27FC236}">
                <a16:creationId xmlns:a16="http://schemas.microsoft.com/office/drawing/2014/main" id="{106386CD-F268-8B0E-B6E9-5A66DAFA3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972" y="4077236"/>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838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00D5B96-9D44-4C99-8BF2-2E51CB7E56D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8AE419EC-C703-674C-89FF-738121C35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285" y="1160384"/>
            <a:ext cx="4073913" cy="49631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8A4967C-EA05-7B4B-8D67-5060405E9AD6}"/>
              </a:ext>
            </a:extLst>
          </p:cNvPr>
          <p:cNvSpPr/>
          <p:nvPr/>
        </p:nvSpPr>
        <p:spPr>
          <a:xfrm>
            <a:off x="274296" y="1480393"/>
            <a:ext cx="6771308" cy="4031873"/>
          </a:xfrm>
          <a:prstGeom prst="rect">
            <a:avLst/>
          </a:prstGeom>
        </p:spPr>
        <p:txBody>
          <a:bodyPr wrap="square">
            <a:spAutoFit/>
          </a:bodyPr>
          <a:lstStyle/>
          <a:p>
            <a:r>
              <a:rPr lang="en-US" sz="3200" b="1" dirty="0">
                <a:solidFill>
                  <a:srgbClr val="C00000"/>
                </a:solidFill>
                <a:latin typeface="Tw Cen Classified MT Std" panose="020B0502020104020603" pitchFamily="34" charset="0"/>
              </a:rPr>
              <a:t>AI</a:t>
            </a:r>
            <a:r>
              <a:rPr lang="en-US" sz="3200" b="1" dirty="0">
                <a:solidFill>
                  <a:schemeClr val="accent1">
                    <a:lumMod val="75000"/>
                  </a:schemeClr>
                </a:solidFill>
                <a:latin typeface="Tw Cen Classified MT Std" panose="020B0502020104020603" pitchFamily="34" charset="0"/>
              </a:rPr>
              <a:t> enabled through </a:t>
            </a:r>
            <a:r>
              <a:rPr lang="en-US" sz="3200" b="1" dirty="0">
                <a:solidFill>
                  <a:srgbClr val="C00000"/>
                </a:solidFill>
                <a:latin typeface="Tw Cen Classified MT Std" panose="020B0502020104020603" pitchFamily="34" charset="0"/>
              </a:rPr>
              <a:t>{DL} </a:t>
            </a:r>
            <a:r>
              <a:rPr lang="en-US" sz="3200" b="1" dirty="0">
                <a:solidFill>
                  <a:schemeClr val="accent1">
                    <a:lumMod val="75000"/>
                  </a:schemeClr>
                </a:solidFill>
                <a:latin typeface="Tw Cen Classified MT Std" panose="020B0502020104020603" pitchFamily="34" charset="0"/>
              </a:rPr>
              <a:t>must be understood as any form of </a:t>
            </a:r>
          </a:p>
          <a:p>
            <a:r>
              <a:rPr lang="en-US" sz="3200" b="1" dirty="0">
                <a:solidFill>
                  <a:srgbClr val="C00000"/>
                </a:solidFill>
                <a:latin typeface="Tw Cen Classified MT Std" panose="020B0502020104020603" pitchFamily="34" charset="0"/>
              </a:rPr>
              <a:t>Machine Learning {ML} </a:t>
            </a:r>
            <a:r>
              <a:rPr lang="en-US" sz="3200" b="1" dirty="0">
                <a:solidFill>
                  <a:schemeClr val="accent1">
                    <a:lumMod val="75000"/>
                  </a:schemeClr>
                </a:solidFill>
                <a:latin typeface="Tw Cen Classified MT Std" panose="020B0502020104020603" pitchFamily="34" charset="0"/>
              </a:rPr>
              <a:t>technology </a:t>
            </a:r>
          </a:p>
          <a:p>
            <a:r>
              <a:rPr lang="en-US" sz="3200" b="1" dirty="0">
                <a:solidFill>
                  <a:schemeClr val="accent1">
                    <a:lumMod val="75000"/>
                  </a:schemeClr>
                </a:solidFill>
                <a:latin typeface="Tw Cen Classified MT Std" panose="020B0502020104020603" pitchFamily="34" charset="0"/>
              </a:rPr>
              <a:t>mimicking &amp; </a:t>
            </a:r>
            <a:r>
              <a:rPr lang="en-US" sz="3200" b="1" dirty="0" err="1">
                <a:solidFill>
                  <a:schemeClr val="accent1">
                    <a:lumMod val="75000"/>
                  </a:schemeClr>
                </a:solidFill>
                <a:latin typeface="Tw Cen Classified MT Std" panose="020B0502020104020603" pitchFamily="34" charset="0"/>
              </a:rPr>
              <a:t>automatising</a:t>
            </a:r>
            <a:r>
              <a:rPr lang="en-US" sz="3200" b="1" dirty="0">
                <a:solidFill>
                  <a:schemeClr val="accent1">
                    <a:lumMod val="75000"/>
                  </a:schemeClr>
                </a:solidFill>
                <a:latin typeface="Tw Cen Classified MT Std" panose="020B0502020104020603" pitchFamily="34" charset="0"/>
              </a:rPr>
              <a:t> tasks </a:t>
            </a:r>
          </a:p>
          <a:p>
            <a:r>
              <a:rPr lang="en-US" sz="3200" b="1" dirty="0">
                <a:solidFill>
                  <a:schemeClr val="accent1">
                    <a:lumMod val="75000"/>
                  </a:schemeClr>
                </a:solidFill>
                <a:latin typeface="Tw Cen Classified MT Std" panose="020B0502020104020603" pitchFamily="34" charset="0"/>
              </a:rPr>
              <a:t>which otherwise require </a:t>
            </a:r>
          </a:p>
          <a:p>
            <a:pPr lvl="7"/>
            <a:r>
              <a:rPr lang="en-US" sz="3200" b="1" i="1" dirty="0">
                <a:solidFill>
                  <a:schemeClr val="accent1">
                    <a:lumMod val="75000"/>
                  </a:schemeClr>
                </a:solidFill>
                <a:latin typeface="Tw Cen Classified MT Std" panose="020B0502020104020603" pitchFamily="34" charset="0"/>
              </a:rPr>
              <a:t>human perception,</a:t>
            </a:r>
          </a:p>
          <a:p>
            <a:pPr lvl="7"/>
            <a:r>
              <a:rPr lang="en-US" sz="3200" b="1" i="1" dirty="0">
                <a:solidFill>
                  <a:schemeClr val="accent1">
                    <a:lumMod val="75000"/>
                  </a:schemeClr>
                </a:solidFill>
                <a:latin typeface="Tw Cen Classified MT Std" panose="020B0502020104020603" pitchFamily="34" charset="0"/>
              </a:rPr>
              <a:t>cognition and/or </a:t>
            </a:r>
          </a:p>
          <a:p>
            <a:pPr lvl="7"/>
            <a:r>
              <a:rPr lang="en-US" sz="3200" b="1" i="1" dirty="0">
                <a:solidFill>
                  <a:schemeClr val="accent1">
                    <a:lumMod val="75000"/>
                  </a:schemeClr>
                </a:solidFill>
                <a:latin typeface="Tw Cen Classified MT Std" panose="020B0502020104020603" pitchFamily="34" charset="0"/>
              </a:rPr>
              <a:t>motor skills</a:t>
            </a:r>
            <a:endParaRPr lang="en-GB" sz="3200" b="1" i="1" dirty="0">
              <a:solidFill>
                <a:schemeClr val="accent1">
                  <a:lumMod val="75000"/>
                </a:schemeClr>
              </a:solidFill>
              <a:latin typeface="Tw Cen Classified MT Std" panose="020B0502020104020603" pitchFamily="34" charset="0"/>
            </a:endParaRPr>
          </a:p>
        </p:txBody>
      </p:sp>
      <p:pic>
        <p:nvPicPr>
          <p:cNvPr id="4100" name="Picture 4" descr="     View Vol. 41 No. 4: Winter 2020&#10;    ">
            <a:extLst>
              <a:ext uri="{FF2B5EF4-FFF2-40B4-BE49-F238E27FC236}">
                <a16:creationId xmlns:a16="http://schemas.microsoft.com/office/drawing/2014/main" id="{D174B4D8-8A17-2A40-83F5-22AD7CC7D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4629" y="3773554"/>
            <a:ext cx="1400815" cy="18097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2BA7AF1-F124-4F12-814E-0BFCD958EFBF}"/>
              </a:ext>
            </a:extLst>
          </p:cNvPr>
          <p:cNvSpPr/>
          <p:nvPr/>
        </p:nvSpPr>
        <p:spPr>
          <a:xfrm>
            <a:off x="132541" y="-2879"/>
            <a:ext cx="3772186"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{AI=ML=DL}</a:t>
            </a:r>
          </a:p>
        </p:txBody>
      </p:sp>
      <p:sp>
        <p:nvSpPr>
          <p:cNvPr id="7" name="TextBox 6">
            <a:extLst>
              <a:ext uri="{FF2B5EF4-FFF2-40B4-BE49-F238E27FC236}">
                <a16:creationId xmlns:a16="http://schemas.microsoft.com/office/drawing/2014/main" id="{7F44D4D5-935B-4180-AF18-15D4FFEE5E24}"/>
              </a:ext>
            </a:extLst>
          </p:cNvPr>
          <p:cNvSpPr txBox="1"/>
          <p:nvPr/>
        </p:nvSpPr>
        <p:spPr>
          <a:xfrm>
            <a:off x="374307" y="5788990"/>
            <a:ext cx="1592673" cy="507831"/>
          </a:xfrm>
          <a:prstGeom prst="rect">
            <a:avLst/>
          </a:prstGeom>
          <a:solidFill>
            <a:schemeClr val="bg1">
              <a:lumMod val="95000"/>
            </a:schemeClr>
          </a:solidFill>
        </p:spPr>
        <p:txBody>
          <a:bodyPr wrap="square">
            <a:spAutoFit/>
          </a:bodyPr>
          <a:lstStyle/>
          <a:p>
            <a:r>
              <a:rPr lang="en-NL" sz="900" dirty="0">
                <a:hlinkClick r:id="rId5"/>
              </a:rPr>
              <a:t>https://robfvdw.medium.com/the-world-wide-web-ai-safari-b2e4f7f90647</a:t>
            </a:r>
            <a:endParaRPr lang="en-GB" sz="900" dirty="0"/>
          </a:p>
        </p:txBody>
      </p:sp>
      <p:sp>
        <p:nvSpPr>
          <p:cNvPr id="9" name="TextBox 8">
            <a:extLst>
              <a:ext uri="{FF2B5EF4-FFF2-40B4-BE49-F238E27FC236}">
                <a16:creationId xmlns:a16="http://schemas.microsoft.com/office/drawing/2014/main" id="{AD245CE7-C98E-4143-8341-E54007B9D58B}"/>
              </a:ext>
            </a:extLst>
          </p:cNvPr>
          <p:cNvSpPr txBox="1"/>
          <p:nvPr/>
        </p:nvSpPr>
        <p:spPr>
          <a:xfrm>
            <a:off x="7756566" y="734474"/>
            <a:ext cx="3275610" cy="369332"/>
          </a:xfrm>
          <a:prstGeom prst="rect">
            <a:avLst/>
          </a:prstGeom>
          <a:solidFill>
            <a:schemeClr val="bg1">
              <a:lumMod val="95000"/>
            </a:schemeClr>
          </a:solidFill>
        </p:spPr>
        <p:txBody>
          <a:bodyPr wrap="square">
            <a:spAutoFit/>
          </a:bodyPr>
          <a:lstStyle/>
          <a:p>
            <a:pPr algn="l"/>
            <a:r>
              <a:rPr lang="en-US" b="1" i="0">
                <a:effectLst/>
                <a:latin typeface="Noto Sans" panose="020B0502040504020204" pitchFamily="34" charset="0"/>
              </a:rPr>
              <a:t> </a:t>
            </a:r>
            <a:r>
              <a:rPr lang="en-US" sz="1200" b="0" i="0">
                <a:solidFill>
                  <a:srgbClr val="009DE5"/>
                </a:solidFill>
                <a:effectLst/>
                <a:latin typeface="Noto Sans" panose="020B0502040504020204" pitchFamily="34" charset="0"/>
                <a:hlinkClick r:id="rId6"/>
              </a:rPr>
              <a:t>https://doi.org/10.1609/aimag.v37i1.2643</a:t>
            </a:r>
            <a:endParaRPr lang="en-NL" sz="1200"/>
          </a:p>
        </p:txBody>
      </p:sp>
      <p:pic>
        <p:nvPicPr>
          <p:cNvPr id="3074" name="Picture 2">
            <a:extLst>
              <a:ext uri="{FF2B5EF4-FFF2-40B4-BE49-F238E27FC236}">
                <a16:creationId xmlns:a16="http://schemas.microsoft.com/office/drawing/2014/main" id="{5ACC7078-D6F7-8E5A-A8FB-2094236F8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08" y="4139332"/>
            <a:ext cx="1592673" cy="159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372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F98C24CD-6F62-8D9E-528F-63C6CA4AF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752" y="1754539"/>
            <a:ext cx="8170545" cy="427202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8D857A0-2424-E325-0B5A-A2AAD43EC2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52" y="361983"/>
            <a:ext cx="3342513" cy="22283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BBC829-7BD1-F6D4-D0CE-B505B38560C3}"/>
              </a:ext>
            </a:extLst>
          </p:cNvPr>
          <p:cNvSpPr/>
          <p:nvPr/>
        </p:nvSpPr>
        <p:spPr>
          <a:xfrm>
            <a:off x="4072504" y="202560"/>
            <a:ext cx="6619120" cy="995209"/>
          </a:xfrm>
          <a:prstGeom prst="rect">
            <a:avLst/>
          </a:prstGeom>
        </p:spPr>
        <p:txBody>
          <a:bodyPr wrap="none">
            <a:spAutoFit/>
          </a:bodyPr>
          <a:lstStyle/>
          <a:p>
            <a:pPr defTabSz="1219170"/>
            <a:r>
              <a:rPr lang="en-US" sz="5867" kern="0" dirty="0">
                <a:solidFill>
                  <a:srgbClr val="C00000"/>
                </a:solidFill>
                <a:latin typeface="Tw Cen Classified MT Std" panose="020B0502020104020603" pitchFamily="34" charset="0"/>
                <a:cs typeface="Arial"/>
                <a:sym typeface="Arial"/>
                <a:rtl val="0"/>
              </a:rPr>
              <a:t>{Foundation Models}</a:t>
            </a:r>
          </a:p>
        </p:txBody>
      </p:sp>
      <p:pic>
        <p:nvPicPr>
          <p:cNvPr id="12294" name="Picture 6">
            <a:extLst>
              <a:ext uri="{FF2B5EF4-FFF2-40B4-BE49-F238E27FC236}">
                <a16:creationId xmlns:a16="http://schemas.microsoft.com/office/drawing/2014/main" id="{41823E6A-21FC-07A2-2914-142FD3AAB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21" y="3633124"/>
            <a:ext cx="2008723" cy="2008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30D742-D658-AED7-5116-18108F113B1D}"/>
              </a:ext>
            </a:extLst>
          </p:cNvPr>
          <p:cNvSpPr txBox="1"/>
          <p:nvPr/>
        </p:nvSpPr>
        <p:spPr>
          <a:xfrm>
            <a:off x="370521" y="5641847"/>
            <a:ext cx="2008723" cy="769441"/>
          </a:xfrm>
          <a:prstGeom prst="rect">
            <a:avLst/>
          </a:prstGeom>
          <a:noFill/>
        </p:spPr>
        <p:txBody>
          <a:bodyPr wrap="square">
            <a:spAutoFit/>
          </a:bodyPr>
          <a:lstStyle/>
          <a:p>
            <a:r>
              <a:rPr lang="en-NL" sz="1100" dirty="0">
                <a:hlinkClick r:id="rId5"/>
              </a:rPr>
              <a:t>https://thebabar.medium.com/essential-guide-to-foundation-models-and-large-language-models-27dab58f7404</a:t>
            </a:r>
            <a:endParaRPr lang="en-US" sz="1100" dirty="0"/>
          </a:p>
        </p:txBody>
      </p:sp>
    </p:spTree>
    <p:extLst>
      <p:ext uri="{BB962C8B-B14F-4D97-AF65-F5344CB8AC3E}">
        <p14:creationId xmlns:p14="http://schemas.microsoft.com/office/powerpoint/2010/main" val="1194239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93533" y="1703637"/>
            <a:ext cx="5707073" cy="2435322"/>
          </a:xfrm>
          <a:prstGeom prst="rect">
            <a:avLst/>
          </a:prstGeom>
        </p:spPr>
        <p:txBody>
          <a:bodyPr vert="horz" wrap="square" lIns="0" tIns="8930" rIns="0" bIns="0" rtlCol="0">
            <a:spAutoFit/>
          </a:bodyPr>
          <a:lstStyle/>
          <a:p>
            <a:pPr marL="8929">
              <a:spcBef>
                <a:spcPts val="70"/>
              </a:spcBef>
            </a:pPr>
            <a:r>
              <a:rPr lang="en-US" sz="2400" i="1" spc="39">
                <a:solidFill>
                  <a:srgbClr val="C00000"/>
                </a:solidFill>
                <a:latin typeface="Arial"/>
                <a:cs typeface="Arial"/>
              </a:rPr>
              <a:t>natural language processing [</a:t>
            </a:r>
            <a:r>
              <a:rPr lang="en-US" sz="2400" i="1" spc="39" err="1">
                <a:solidFill>
                  <a:srgbClr val="C00000"/>
                </a:solidFill>
                <a:latin typeface="Arial"/>
                <a:cs typeface="Arial"/>
              </a:rPr>
              <a:t>nlp</a:t>
            </a:r>
            <a:r>
              <a:rPr lang="en-US" sz="2400" i="1" spc="39">
                <a:solidFill>
                  <a:srgbClr val="C00000"/>
                </a:solidFill>
                <a:latin typeface="Arial"/>
                <a:cs typeface="Arial"/>
              </a:rPr>
              <a:t>]</a:t>
            </a:r>
            <a:r>
              <a:rPr lang="en-US" sz="2400" spc="39">
                <a:solidFill>
                  <a:srgbClr val="C00000"/>
                </a:solidFill>
                <a:latin typeface="Arial"/>
                <a:cs typeface="Arial"/>
              </a:rPr>
              <a:t> </a:t>
            </a:r>
          </a:p>
          <a:p>
            <a:pPr marL="8929">
              <a:spcBef>
                <a:spcPts val="70"/>
              </a:spcBef>
            </a:pPr>
            <a:endParaRPr lang="nl-NL" sz="2400" i="1" spc="39">
              <a:solidFill>
                <a:srgbClr val="002060"/>
              </a:solidFill>
              <a:latin typeface="Arial"/>
              <a:cs typeface="Arial"/>
            </a:endParaRPr>
          </a:p>
          <a:p>
            <a:pPr marL="8929">
              <a:spcBef>
                <a:spcPts val="70"/>
              </a:spcBef>
            </a:pPr>
            <a:r>
              <a:rPr lang="nl-NL" sz="5400" i="1" spc="39">
                <a:solidFill>
                  <a:srgbClr val="002060"/>
                </a:solidFill>
                <a:latin typeface="Arial"/>
                <a:cs typeface="Arial"/>
              </a:rPr>
              <a:t>“natuurlijke </a:t>
            </a:r>
          </a:p>
          <a:p>
            <a:pPr marL="8929">
              <a:spcBef>
                <a:spcPts val="70"/>
              </a:spcBef>
            </a:pPr>
            <a:r>
              <a:rPr lang="nl-NL" sz="5400" i="1" spc="39">
                <a:solidFill>
                  <a:srgbClr val="002060"/>
                </a:solidFill>
                <a:latin typeface="Arial"/>
                <a:cs typeface="Arial"/>
              </a:rPr>
              <a:t> taalverwerking”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688798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120258" y="1237937"/>
            <a:ext cx="9441524" cy="394854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398424" y="1674941"/>
            <a:ext cx="8955539" cy="3241324"/>
          </a:xfrm>
          <a:prstGeom prst="rect">
            <a:avLst/>
          </a:prstGeom>
        </p:spPr>
        <p:txBody>
          <a:bodyPr vert="horz" wrap="square" lIns="0" tIns="11609" rIns="0" bIns="0" rtlCol="0">
            <a:spAutoFit/>
          </a:bodyPr>
          <a:lstStyle/>
          <a:p>
            <a:pPr marL="8929" algn="ctr">
              <a:spcBef>
                <a:spcPts val="91"/>
              </a:spcBef>
            </a:pPr>
            <a:r>
              <a:rPr lang="nl-NL" sz="2400" b="1" i="1" dirty="0">
                <a:solidFill>
                  <a:srgbClr val="002060"/>
                </a:solidFill>
                <a:latin typeface="Courier New"/>
                <a:cs typeface="Courier New"/>
              </a:rPr>
              <a:t>---Natural Language Processing </a:t>
            </a:r>
            <a:r>
              <a:rPr lang="nl-NL" sz="2400" b="1" i="1" dirty="0">
                <a:solidFill>
                  <a:srgbClr val="FF0000"/>
                </a:solidFill>
                <a:latin typeface="Courier New"/>
                <a:cs typeface="Courier New"/>
              </a:rPr>
              <a:t>{NLP}</a:t>
            </a:r>
            <a:r>
              <a:rPr lang="nl-NL" sz="2400" b="1" i="1" dirty="0">
                <a:solidFill>
                  <a:srgbClr val="002060"/>
                </a:solidFill>
                <a:latin typeface="Courier New"/>
                <a:cs typeface="Courier New"/>
              </a:rPr>
              <a:t>---</a:t>
            </a:r>
          </a:p>
          <a:p>
            <a:pPr marL="8929">
              <a:spcBef>
                <a:spcPts val="91"/>
              </a:spcBef>
            </a:pPr>
            <a:r>
              <a:rPr lang="nl-NL" sz="4219" b="1" dirty="0">
                <a:latin typeface="Courier New"/>
                <a:cs typeface="Courier New"/>
              </a:rPr>
              <a:t>Natuurlijke taalverwerking</a:t>
            </a: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lgn="ctr">
              <a:spcBef>
                <a:spcPts val="91"/>
              </a:spcBef>
            </a:pPr>
            <a:r>
              <a:rPr lang="nl-NL" sz="1969" b="1" i="1" dirty="0">
                <a:latin typeface="Courier New"/>
                <a:cs typeface="Courier New"/>
              </a:rPr>
              <a:t>begrijpen (NLU) + genereren (NLG)</a:t>
            </a:r>
          </a:p>
          <a:p>
            <a:pPr marL="8929">
              <a:spcBef>
                <a:spcPts val="91"/>
              </a:spcBef>
            </a:pPr>
            <a:endParaRPr lang="nl-NL" sz="1969" dirty="0">
              <a:latin typeface="Courier New"/>
              <a:cs typeface="Courier New"/>
            </a:endParaRPr>
          </a:p>
          <a:p>
            <a:pPr marL="8929">
              <a:spcBef>
                <a:spcPts val="91"/>
              </a:spcBef>
            </a:pPr>
            <a:r>
              <a:rPr lang="nl-NL" sz="1969" b="1" i="1" dirty="0">
                <a:latin typeface="Courier New"/>
                <a:cs typeface="Courier New"/>
              </a:rPr>
              <a:t>NLP</a:t>
            </a:r>
            <a:r>
              <a:rPr lang="nl-NL" sz="1969" dirty="0">
                <a:latin typeface="Courier New"/>
                <a:cs typeface="Courier New"/>
              </a:rPr>
              <a:t> richt zich op het ontwerpen van </a:t>
            </a:r>
            <a:r>
              <a:rPr lang="nl-NL" sz="1969" b="1" i="1" dirty="0" err="1">
                <a:latin typeface="Courier New"/>
                <a:cs typeface="Courier New"/>
              </a:rPr>
              <a:t>conversationele</a:t>
            </a:r>
            <a:r>
              <a:rPr lang="nl-NL" sz="1969" b="1" i="1" dirty="0">
                <a:latin typeface="Courier New"/>
                <a:cs typeface="Courier New"/>
              </a:rPr>
              <a:t> agenten</a:t>
            </a:r>
          </a:p>
          <a:p>
            <a:pPr marL="8929">
              <a:spcBef>
                <a:spcPts val="91"/>
              </a:spcBef>
            </a:pPr>
            <a:r>
              <a:rPr lang="nl-NL" sz="1969" dirty="0">
                <a:latin typeface="Courier New"/>
                <a:cs typeface="Courier New"/>
              </a:rPr>
              <a:t>die vloeiende, coherent en betekenisvolle taal produceren voor menselijke consumptie.</a:t>
            </a:r>
          </a:p>
        </p:txBody>
      </p:sp>
    </p:spTree>
    <p:extLst>
      <p:ext uri="{BB962C8B-B14F-4D97-AF65-F5344CB8AC3E}">
        <p14:creationId xmlns:p14="http://schemas.microsoft.com/office/powerpoint/2010/main" val="20783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6" name="Picture 5">
            <a:extLst>
              <a:ext uri="{FF2B5EF4-FFF2-40B4-BE49-F238E27FC236}">
                <a16:creationId xmlns:a16="http://schemas.microsoft.com/office/drawing/2014/main" id="{DE89E4EF-F447-3C83-5864-8E1D8B450791}"/>
              </a:ext>
            </a:extLst>
          </p:cNvPr>
          <p:cNvPicPr>
            <a:picLocks noChangeAspect="1"/>
          </p:cNvPicPr>
          <p:nvPr/>
        </p:nvPicPr>
        <p:blipFill>
          <a:blip r:embed="rId4"/>
          <a:stretch>
            <a:fillRect/>
          </a:stretch>
        </p:blipFill>
        <p:spPr>
          <a:xfrm>
            <a:off x="2089797" y="1717401"/>
            <a:ext cx="4281797" cy="4155365"/>
          </a:xfrm>
          <a:prstGeom prst="rect">
            <a:avLst/>
          </a:prstGeom>
        </p:spPr>
      </p:pic>
      <p:sp>
        <p:nvSpPr>
          <p:cNvPr id="11" name="TextBox 10">
            <a:extLst>
              <a:ext uri="{FF2B5EF4-FFF2-40B4-BE49-F238E27FC236}">
                <a16:creationId xmlns:a16="http://schemas.microsoft.com/office/drawing/2014/main" id="{82D52B96-1885-FB8A-3470-EAE8923B64D8}"/>
              </a:ext>
            </a:extLst>
          </p:cNvPr>
          <p:cNvSpPr txBox="1"/>
          <p:nvPr/>
        </p:nvSpPr>
        <p:spPr>
          <a:xfrm>
            <a:off x="2171645" y="5955171"/>
            <a:ext cx="5505905"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Sánchez-Díaz, X., Ayala-</a:t>
            </a:r>
            <a:r>
              <a:rPr lang="en-US" sz="1200" b="0" i="0" dirty="0" err="1">
                <a:solidFill>
                  <a:srgbClr val="222222"/>
                </a:solidFill>
                <a:effectLst/>
                <a:latin typeface="Arial" panose="020B0604020202020204" pitchFamily="34" charset="0"/>
              </a:rPr>
              <a:t>Bastidas</a:t>
            </a:r>
            <a:r>
              <a:rPr lang="en-US" sz="1200" b="0" i="0" dirty="0">
                <a:solidFill>
                  <a:srgbClr val="222222"/>
                </a:solidFill>
                <a:effectLst/>
                <a:latin typeface="Arial" panose="020B0604020202020204" pitchFamily="34" charset="0"/>
              </a:rPr>
              <a:t>, G., Fonseca-Ortiz, P., &amp; Garrido, L. (2018). A knowledge-based methodology for building a conversational chatbot as an intelligent tutor. </a:t>
            </a:r>
            <a:r>
              <a:rPr lang="en-NL" sz="1200" dirty="0">
                <a:hlinkClick r:id="rId5"/>
              </a:rPr>
              <a:t>https://doi.org/10.1007/978-3-030-04497-8_1</a:t>
            </a:r>
            <a:r>
              <a:rPr lang="en-US" sz="1200" dirty="0">
                <a:hlinkClick r:id="rId5"/>
              </a:rPr>
              <a:t>4</a:t>
            </a:r>
            <a:endParaRPr lang="en-US" sz="1200" dirty="0"/>
          </a:p>
          <a:p>
            <a:endParaRPr lang="en-NL" sz="1200" dirty="0"/>
          </a:p>
        </p:txBody>
      </p:sp>
      <p:sp>
        <p:nvSpPr>
          <p:cNvPr id="19" name="Rectangle: Rounded Corners 18">
            <a:extLst>
              <a:ext uri="{FF2B5EF4-FFF2-40B4-BE49-F238E27FC236}">
                <a16:creationId xmlns:a16="http://schemas.microsoft.com/office/drawing/2014/main" id="{F344DCE6-1C0C-163A-51CE-D787468630DB}"/>
              </a:ext>
            </a:extLst>
          </p:cNvPr>
          <p:cNvSpPr/>
          <p:nvPr/>
        </p:nvSpPr>
        <p:spPr>
          <a:xfrm>
            <a:off x="2171645" y="3120330"/>
            <a:ext cx="2050473" cy="226290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898412B5-629D-B27E-AAE5-F6739BBC6C05}"/>
              </a:ext>
            </a:extLst>
          </p:cNvPr>
          <p:cNvSpPr/>
          <p:nvPr/>
        </p:nvSpPr>
        <p:spPr>
          <a:xfrm>
            <a:off x="3658700" y="3127438"/>
            <a:ext cx="2239818" cy="1424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object 4">
            <a:extLst>
              <a:ext uri="{FF2B5EF4-FFF2-40B4-BE49-F238E27FC236}">
                <a16:creationId xmlns:a16="http://schemas.microsoft.com/office/drawing/2014/main" id="{AD084C32-FA10-7970-448C-5787A59A94BE}"/>
              </a:ext>
            </a:extLst>
          </p:cNvPr>
          <p:cNvGrpSpPr/>
          <p:nvPr/>
        </p:nvGrpSpPr>
        <p:grpSpPr>
          <a:xfrm>
            <a:off x="978795" y="366733"/>
            <a:ext cx="7160653" cy="1038790"/>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175832" y="389999"/>
            <a:ext cx="6834827" cy="954107"/>
          </a:xfrm>
          <a:prstGeom prst="rect">
            <a:avLst/>
          </a:prstGeom>
          <a:noFill/>
        </p:spPr>
        <p:txBody>
          <a:bodyPr wrap="square">
            <a:spAutoFit/>
          </a:bodyPr>
          <a:lstStyle/>
          <a:p>
            <a:r>
              <a:rPr lang="nl-NL" sz="2800" b="1" i="1" dirty="0">
                <a:latin typeface="Courier New"/>
                <a:cs typeface="Courier New"/>
              </a:rPr>
              <a:t>ChatGPT is een </a:t>
            </a:r>
            <a:r>
              <a:rPr lang="nl-NL" sz="2800" b="1" i="1" dirty="0" err="1">
                <a:latin typeface="Courier New"/>
                <a:cs typeface="Courier New"/>
              </a:rPr>
              <a:t>Conversationele</a:t>
            </a:r>
            <a:r>
              <a:rPr lang="nl-NL" sz="2800" b="1" i="1" dirty="0">
                <a:latin typeface="Courier New"/>
                <a:cs typeface="Courier New"/>
              </a:rPr>
              <a:t> </a:t>
            </a:r>
          </a:p>
          <a:p>
            <a:r>
              <a:rPr lang="nl-NL" sz="2800" b="1" i="1" dirty="0">
                <a:solidFill>
                  <a:srgbClr val="FF0000"/>
                </a:solidFill>
                <a:latin typeface="Courier New"/>
                <a:cs typeface="Courier New"/>
              </a:rPr>
              <a:t>tekst-in/tekst-uit </a:t>
            </a:r>
            <a:r>
              <a:rPr lang="nl-NL" sz="2800" b="1" i="1" dirty="0">
                <a:latin typeface="Courier New"/>
                <a:cs typeface="Courier New"/>
              </a:rPr>
              <a:t>AI-agent  </a:t>
            </a:r>
            <a:endParaRPr lang="en-US" sz="2800" dirty="0"/>
          </a:p>
        </p:txBody>
      </p:sp>
      <p:sp>
        <p:nvSpPr>
          <p:cNvPr id="10" name="TextBox 9">
            <a:extLst>
              <a:ext uri="{FF2B5EF4-FFF2-40B4-BE49-F238E27FC236}">
                <a16:creationId xmlns:a16="http://schemas.microsoft.com/office/drawing/2014/main" id="{A844A7FC-439F-6CE9-FCE0-F2541ADD2840}"/>
              </a:ext>
            </a:extLst>
          </p:cNvPr>
          <p:cNvSpPr txBox="1"/>
          <p:nvPr/>
        </p:nvSpPr>
        <p:spPr>
          <a:xfrm>
            <a:off x="8791979" y="3728564"/>
            <a:ext cx="2150771" cy="523220"/>
          </a:xfrm>
          <a:prstGeom prst="rect">
            <a:avLst/>
          </a:prstGeom>
          <a:noFill/>
        </p:spPr>
        <p:txBody>
          <a:bodyPr wrap="square">
            <a:spAutoFit/>
          </a:bodyPr>
          <a:lstStyle/>
          <a:p>
            <a:r>
              <a:rPr lang="nl-NL" sz="2800" b="1" i="1" dirty="0">
                <a:latin typeface="Courier New"/>
                <a:cs typeface="Courier New"/>
              </a:rPr>
              <a:t>BLACK-BOX</a:t>
            </a:r>
            <a:endParaRPr lang="en-US" sz="2800" dirty="0"/>
          </a:p>
        </p:txBody>
      </p:sp>
      <p:sp>
        <p:nvSpPr>
          <p:cNvPr id="12" name="Arrow: Right 11">
            <a:extLst>
              <a:ext uri="{FF2B5EF4-FFF2-40B4-BE49-F238E27FC236}">
                <a16:creationId xmlns:a16="http://schemas.microsoft.com/office/drawing/2014/main" id="{F5FEEBB2-4EA2-527C-DA45-F46FB087273E}"/>
              </a:ext>
            </a:extLst>
          </p:cNvPr>
          <p:cNvSpPr/>
          <p:nvPr/>
        </p:nvSpPr>
        <p:spPr>
          <a:xfrm>
            <a:off x="6501223" y="3691813"/>
            <a:ext cx="1768699" cy="59672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7912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786065-33BB-79A2-CA7A-2120BFFBD3B7}"/>
              </a:ext>
            </a:extLst>
          </p:cNvPr>
          <p:cNvPicPr>
            <a:picLocks noChangeAspect="1"/>
          </p:cNvPicPr>
          <p:nvPr/>
        </p:nvPicPr>
        <p:blipFill>
          <a:blip r:embed="rId2"/>
          <a:stretch>
            <a:fillRect/>
          </a:stretch>
        </p:blipFill>
        <p:spPr>
          <a:xfrm>
            <a:off x="621030" y="1588940"/>
            <a:ext cx="10949940" cy="3577087"/>
          </a:xfrm>
          <a:prstGeom prst="rect">
            <a:avLst/>
          </a:prstGeom>
        </p:spPr>
      </p:pic>
      <p:grpSp>
        <p:nvGrpSpPr>
          <p:cNvPr id="3" name="object 4">
            <a:extLst>
              <a:ext uri="{FF2B5EF4-FFF2-40B4-BE49-F238E27FC236}">
                <a16:creationId xmlns:a16="http://schemas.microsoft.com/office/drawing/2014/main" id="{B10E1FB8-6168-E501-64A5-F17B49AFA3E0}"/>
              </a:ext>
            </a:extLst>
          </p:cNvPr>
          <p:cNvGrpSpPr/>
          <p:nvPr/>
        </p:nvGrpSpPr>
        <p:grpSpPr>
          <a:xfrm>
            <a:off x="1408436" y="158948"/>
            <a:ext cx="9798513" cy="929623"/>
            <a:chOff x="1081619" y="5621982"/>
            <a:chExt cx="10841990" cy="3277235"/>
          </a:xfrm>
        </p:grpSpPr>
        <p:sp>
          <p:nvSpPr>
            <p:cNvPr id="4" name="object 5">
              <a:extLst>
                <a:ext uri="{FF2B5EF4-FFF2-40B4-BE49-F238E27FC236}">
                  <a16:creationId xmlns:a16="http://schemas.microsoft.com/office/drawing/2014/main" id="{98804764-E81C-4183-EE9E-F99C21A75D1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6C45EAD5-F40D-D89E-EFFE-88C98D222D17}"/>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98708BE-60DB-92A1-C8F6-62A58694DA67}"/>
              </a:ext>
            </a:extLst>
          </p:cNvPr>
          <p:cNvSpPr txBox="1"/>
          <p:nvPr/>
        </p:nvSpPr>
        <p:spPr>
          <a:xfrm>
            <a:off x="2756080" y="347251"/>
            <a:ext cx="7018986"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Conversational</a:t>
            </a:r>
            <a:r>
              <a:rPr lang="nl-NL" sz="4219" b="1" dirty="0">
                <a:latin typeface="Courier New"/>
                <a:cs typeface="Courier New"/>
              </a:rPr>
              <a:t> </a:t>
            </a:r>
            <a:r>
              <a:rPr lang="nl-NL" sz="4219" b="1" dirty="0" err="1">
                <a:latin typeface="Courier New"/>
                <a:cs typeface="Courier New"/>
              </a:rPr>
              <a:t>Agents</a:t>
            </a:r>
            <a:endParaRPr lang="nl-NL" sz="4219" b="1" dirty="0">
              <a:latin typeface="Courier New"/>
              <a:cs typeface="Courier New"/>
            </a:endParaRPr>
          </a:p>
        </p:txBody>
      </p:sp>
      <p:pic>
        <p:nvPicPr>
          <p:cNvPr id="7" name="Picture 6">
            <a:hlinkClick r:id="rId3"/>
            <a:extLst>
              <a:ext uri="{FF2B5EF4-FFF2-40B4-BE49-F238E27FC236}">
                <a16:creationId xmlns:a16="http://schemas.microsoft.com/office/drawing/2014/main" id="{365F181F-2091-C767-A785-5371E6E32B75}"/>
              </a:ext>
            </a:extLst>
          </p:cNvPr>
          <p:cNvPicPr>
            <a:picLocks noChangeAspect="1"/>
          </p:cNvPicPr>
          <p:nvPr/>
        </p:nvPicPr>
        <p:blipFill>
          <a:blip r:embed="rId4"/>
          <a:stretch>
            <a:fillRect/>
          </a:stretch>
        </p:blipFill>
        <p:spPr>
          <a:xfrm>
            <a:off x="7486053" y="5499278"/>
            <a:ext cx="4581449" cy="1275876"/>
          </a:xfrm>
          <a:prstGeom prst="rect">
            <a:avLst/>
          </a:prstGeom>
        </p:spPr>
      </p:pic>
    </p:spTree>
    <p:extLst>
      <p:ext uri="{BB962C8B-B14F-4D97-AF65-F5344CB8AC3E}">
        <p14:creationId xmlns:p14="http://schemas.microsoft.com/office/powerpoint/2010/main" val="3967285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161010" y="1268821"/>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1857925" y="1652905"/>
            <a:ext cx="7785016" cy="3047297"/>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Transformeren</a:t>
            </a:r>
            <a:endParaRPr lang="nl-NL" sz="3797" i="1" dirty="0">
              <a:latin typeface="Courier New"/>
              <a:cs typeface="Courier New"/>
            </a:endParaRPr>
          </a:p>
          <a:p>
            <a:pPr>
              <a:lnSpc>
                <a:spcPct val="100000"/>
              </a:lnSpc>
            </a:pPr>
            <a:endParaRPr lang="nl-NL" sz="1406" dirty="0">
              <a:latin typeface="Courier New"/>
              <a:cs typeface="Courier New"/>
            </a:endParaRPr>
          </a:p>
          <a:p>
            <a:pPr>
              <a:lnSpc>
                <a:spcPct val="150000"/>
              </a:lnSpc>
            </a:pPr>
            <a:r>
              <a:rPr lang="nl-NL" sz="1969" dirty="0">
                <a:latin typeface="Courier New"/>
                <a:cs typeface="Courier New"/>
              </a:rPr>
              <a:t> </a:t>
            </a:r>
          </a:p>
          <a:p>
            <a:pPr>
              <a:lnSpc>
                <a:spcPct val="150000"/>
              </a:lnSpc>
            </a:pPr>
            <a:r>
              <a:rPr lang="nl-NL" sz="1969" b="1" i="1" dirty="0">
                <a:latin typeface="Courier New"/>
                <a:cs typeface="Courier New"/>
              </a:rPr>
              <a:t>In de context van natuurlijke taalverwerking verwijst </a:t>
            </a:r>
            <a:r>
              <a:rPr lang="nl-NL" sz="1969" b="1" i="1" dirty="0">
                <a:solidFill>
                  <a:srgbClr val="FF0000"/>
                </a:solidFill>
                <a:latin typeface="Courier New"/>
                <a:cs typeface="Courier New"/>
              </a:rPr>
              <a:t>"transformeren"</a:t>
            </a:r>
            <a:r>
              <a:rPr lang="nl-NL" sz="1969" b="1" i="1" dirty="0">
                <a:latin typeface="Courier New"/>
                <a:cs typeface="Courier New"/>
              </a:rPr>
              <a:t> naar het proces waarbij de inputreeks van </a:t>
            </a:r>
            <a:r>
              <a:rPr lang="nl-NL" sz="1969" b="1" i="1" dirty="0">
                <a:solidFill>
                  <a:srgbClr val="FF0000"/>
                </a:solidFill>
                <a:latin typeface="Courier New"/>
                <a:cs typeface="Courier New"/>
              </a:rPr>
              <a:t>“tokens”</a:t>
            </a:r>
            <a:r>
              <a:rPr lang="nl-NL" sz="1969" b="1" i="1" dirty="0">
                <a:latin typeface="Courier New"/>
                <a:cs typeface="Courier New"/>
              </a:rPr>
              <a:t> wordt omgezet in een reeks </a:t>
            </a:r>
            <a:r>
              <a:rPr lang="nl-NL" sz="1969" b="1" i="1" dirty="0" err="1">
                <a:solidFill>
                  <a:srgbClr val="FF0000"/>
                </a:solidFill>
                <a:latin typeface="Courier New"/>
                <a:cs typeface="Courier New"/>
              </a:rPr>
              <a:t>gecontextualiseerde</a:t>
            </a:r>
            <a:r>
              <a:rPr lang="nl-NL" sz="1969" b="1" i="1" dirty="0">
                <a:latin typeface="Courier New"/>
                <a:cs typeface="Courier New"/>
              </a:rPr>
              <a:t> representaties. </a:t>
            </a:r>
          </a:p>
        </p:txBody>
      </p:sp>
    </p:spTree>
    <p:extLst>
      <p:ext uri="{BB962C8B-B14F-4D97-AF65-F5344CB8AC3E}">
        <p14:creationId xmlns:p14="http://schemas.microsoft.com/office/powerpoint/2010/main" val="326252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0A43CE6-FD4E-F4E1-7C62-D0C079C94490}"/>
              </a:ext>
            </a:extLst>
          </p:cNvPr>
          <p:cNvGrpSpPr/>
          <p:nvPr/>
        </p:nvGrpSpPr>
        <p:grpSpPr>
          <a:xfrm>
            <a:off x="1938870" y="2085546"/>
            <a:ext cx="8050257" cy="4033610"/>
            <a:chOff x="1264877" y="1720646"/>
            <a:chExt cx="7754459" cy="4033610"/>
          </a:xfrm>
        </p:grpSpPr>
        <p:sp>
          <p:nvSpPr>
            <p:cNvPr id="2" name="object 10">
              <a:extLst>
                <a:ext uri="{FF2B5EF4-FFF2-40B4-BE49-F238E27FC236}">
                  <a16:creationId xmlns:a16="http://schemas.microsoft.com/office/drawing/2014/main" id="{26A79312-157A-7BEC-BEDF-E6B39CA7CE2B}"/>
                </a:ext>
              </a:extLst>
            </p:cNvPr>
            <p:cNvSpPr txBox="1"/>
            <p:nvPr/>
          </p:nvSpPr>
          <p:spPr>
            <a:xfrm>
              <a:off x="3500005" y="2244011"/>
              <a:ext cx="1349260" cy="205826"/>
            </a:xfrm>
            <a:prstGeom prst="rect">
              <a:avLst/>
            </a:prstGeom>
          </p:spPr>
          <p:txBody>
            <a:bodyPr vert="horz" wrap="square" lIns="0" tIns="13335" rIns="0" bIns="0" rtlCol="0">
              <a:spAutoFit/>
            </a:bodyPr>
            <a:lstStyle/>
            <a:p>
              <a:pPr>
                <a:lnSpc>
                  <a:spcPct val="100000"/>
                </a:lnSpc>
                <a:spcBef>
                  <a:spcPts val="105"/>
                </a:spcBef>
              </a:pPr>
              <a:r>
                <a:rPr lang="en-US" sz="1250">
                  <a:solidFill>
                    <a:srgbClr val="69BFD3"/>
                  </a:solidFill>
                  <a:latin typeface="Arial"/>
                  <a:cs typeface="Arial"/>
                </a:rPr>
                <a:t>“De kat is </a:t>
              </a:r>
              <a:r>
                <a:rPr lang="en-US" sz="1250" err="1">
                  <a:solidFill>
                    <a:srgbClr val="69BFD3"/>
                  </a:solidFill>
                  <a:latin typeface="Arial"/>
                  <a:cs typeface="Arial"/>
                </a:rPr>
                <a:t>zwart</a:t>
              </a:r>
              <a:r>
                <a:rPr lang="en-US" sz="1250">
                  <a:solidFill>
                    <a:srgbClr val="69BFD3"/>
                  </a:solidFill>
                  <a:latin typeface="Arial"/>
                  <a:cs typeface="Arial"/>
                </a:rPr>
                <a:t>”</a:t>
              </a:r>
              <a:endParaRPr sz="1250">
                <a:latin typeface="Arial"/>
                <a:cs typeface="Arial"/>
              </a:endParaRPr>
            </a:p>
          </p:txBody>
        </p:sp>
        <p:sp>
          <p:nvSpPr>
            <p:cNvPr id="5" name="object 11">
              <a:extLst>
                <a:ext uri="{FF2B5EF4-FFF2-40B4-BE49-F238E27FC236}">
                  <a16:creationId xmlns:a16="http://schemas.microsoft.com/office/drawing/2014/main" id="{C7A71DD7-9787-3A7F-1F59-EE68CE7AA16F}"/>
                </a:ext>
              </a:extLst>
            </p:cNvPr>
            <p:cNvSpPr txBox="1"/>
            <p:nvPr/>
          </p:nvSpPr>
          <p:spPr>
            <a:xfrm>
              <a:off x="3500005" y="2848040"/>
              <a:ext cx="1741631" cy="205826"/>
            </a:xfrm>
            <a:prstGeom prst="rect">
              <a:avLst/>
            </a:prstGeom>
          </p:spPr>
          <p:txBody>
            <a:bodyPr vert="horz" wrap="square" lIns="0" tIns="13335" rIns="0" bIns="0" rtlCol="0">
              <a:spAutoFit/>
            </a:bodyPr>
            <a:lstStyle/>
            <a:p>
              <a:pPr>
                <a:lnSpc>
                  <a:spcPct val="100000"/>
                </a:lnSpc>
                <a:spcBef>
                  <a:spcPts val="105"/>
                </a:spcBef>
              </a:pPr>
              <a:r>
                <a:rPr sz="1250">
                  <a:solidFill>
                    <a:srgbClr val="69BFD3"/>
                  </a:solidFill>
                  <a:latin typeface="Arial"/>
                  <a:cs typeface="Arial"/>
                </a:rPr>
                <a:t>"</a:t>
              </a:r>
              <a:r>
                <a:rPr lang="en-US" sz="1250">
                  <a:solidFill>
                    <a:srgbClr val="44B3D6"/>
                  </a:solidFill>
                  <a:latin typeface="Arial"/>
                  <a:cs typeface="Arial"/>
                </a:rPr>
                <a:t>Trebor</a:t>
              </a:r>
              <a:r>
                <a:rPr sz="1250" spc="30">
                  <a:solidFill>
                    <a:srgbClr val="44B3D6"/>
                  </a:solidFill>
                  <a:latin typeface="Arial"/>
                  <a:cs typeface="Arial"/>
                </a:rPr>
                <a:t> </a:t>
              </a:r>
              <a:r>
                <a:rPr lang="en-US" sz="1250" err="1">
                  <a:solidFill>
                    <a:srgbClr val="44B3D6"/>
                  </a:solidFill>
                  <a:latin typeface="Arial"/>
                  <a:cs typeface="Arial"/>
                </a:rPr>
                <a:t>werkt</a:t>
              </a:r>
              <a:r>
                <a:rPr lang="en-US" sz="1250">
                  <a:solidFill>
                    <a:srgbClr val="44B3D6"/>
                  </a:solidFill>
                  <a:latin typeface="Arial"/>
                  <a:cs typeface="Arial"/>
                </a:rPr>
                <a:t> </a:t>
              </a:r>
              <a:r>
                <a:rPr lang="en-US" sz="1250" err="1">
                  <a:solidFill>
                    <a:srgbClr val="44B3D6"/>
                  </a:solidFill>
                  <a:latin typeface="Arial"/>
                  <a:cs typeface="Arial"/>
                </a:rPr>
                <a:t>bij</a:t>
              </a:r>
              <a:r>
                <a:rPr lang="en-US" sz="1250">
                  <a:solidFill>
                    <a:srgbClr val="44B3D6"/>
                  </a:solidFill>
                  <a:latin typeface="Arial"/>
                  <a:cs typeface="Arial"/>
                </a:rPr>
                <a:t> </a:t>
              </a:r>
              <a:r>
                <a:rPr lang="en-US" sz="1250" spc="-10">
                  <a:solidFill>
                    <a:srgbClr val="44B3D6"/>
                  </a:solidFill>
                  <a:latin typeface="Arial"/>
                  <a:cs typeface="Arial"/>
                </a:rPr>
                <a:t>IBM</a:t>
              </a:r>
              <a:r>
                <a:rPr sz="1250" spc="-10">
                  <a:solidFill>
                    <a:srgbClr val="69BFD3"/>
                  </a:solidFill>
                  <a:latin typeface="Arial"/>
                  <a:cs typeface="Arial"/>
                </a:rPr>
                <a:t>"</a:t>
              </a:r>
              <a:endParaRPr sz="1250">
                <a:latin typeface="Arial"/>
                <a:cs typeface="Arial"/>
              </a:endParaRPr>
            </a:p>
          </p:txBody>
        </p:sp>
        <p:sp>
          <p:nvSpPr>
            <p:cNvPr id="6" name="object 12">
              <a:extLst>
                <a:ext uri="{FF2B5EF4-FFF2-40B4-BE49-F238E27FC236}">
                  <a16:creationId xmlns:a16="http://schemas.microsoft.com/office/drawing/2014/main" id="{955C7A81-B82B-7299-6BB6-FED2B16F3245}"/>
                </a:ext>
              </a:extLst>
            </p:cNvPr>
            <p:cNvSpPr txBox="1"/>
            <p:nvPr/>
          </p:nvSpPr>
          <p:spPr>
            <a:xfrm>
              <a:off x="3500005" y="3410200"/>
              <a:ext cx="2038350" cy="136512"/>
            </a:xfrm>
            <a:prstGeom prst="rect">
              <a:avLst/>
            </a:prstGeom>
          </p:spPr>
          <p:txBody>
            <a:bodyPr vert="horz" wrap="square" lIns="0" tIns="13335" rIns="0" bIns="0" rtlCol="0">
              <a:spAutoFit/>
            </a:bodyPr>
            <a:lstStyle/>
            <a:p>
              <a:pPr>
                <a:lnSpc>
                  <a:spcPts val="869"/>
                </a:lnSpc>
                <a:spcBef>
                  <a:spcPts val="105"/>
                </a:spcBef>
              </a:pPr>
              <a:r>
                <a:rPr sz="1250">
                  <a:solidFill>
                    <a:srgbClr val="69BFD3"/>
                  </a:solidFill>
                  <a:latin typeface="Arial"/>
                  <a:cs typeface="Arial"/>
                </a:rPr>
                <a:t>"</a:t>
              </a:r>
              <a:r>
                <a:rPr lang="en-US" sz="1250">
                  <a:solidFill>
                    <a:srgbClr val="44B3D6"/>
                  </a:solidFill>
                  <a:latin typeface="Arial"/>
                  <a:cs typeface="Arial"/>
                </a:rPr>
                <a:t>Trebor </a:t>
              </a:r>
              <a:r>
                <a:rPr lang="en-US" sz="1250" err="1">
                  <a:solidFill>
                    <a:srgbClr val="44B3D6"/>
                  </a:solidFill>
                  <a:latin typeface="Arial"/>
                  <a:cs typeface="Arial"/>
                </a:rPr>
                <a:t>werkt</a:t>
              </a:r>
              <a:r>
                <a:rPr lang="en-US" sz="1250">
                  <a:solidFill>
                    <a:srgbClr val="44B3D6"/>
                  </a:solidFill>
                  <a:latin typeface="Arial"/>
                  <a:cs typeface="Arial"/>
                </a:rPr>
                <a:t> </a:t>
              </a:r>
              <a:r>
                <a:rPr lang="en-US" sz="1250" err="1">
                  <a:solidFill>
                    <a:srgbClr val="44B3D6"/>
                  </a:solidFill>
                  <a:latin typeface="Arial"/>
                  <a:cs typeface="Arial"/>
                </a:rPr>
                <a:t>bij</a:t>
              </a:r>
              <a:r>
                <a:rPr lang="en-US" sz="1250">
                  <a:solidFill>
                    <a:srgbClr val="44B3D6"/>
                  </a:solidFill>
                  <a:latin typeface="Arial"/>
                  <a:cs typeface="Arial"/>
                </a:rPr>
                <a:t> IBM</a:t>
              </a:r>
              <a:r>
                <a:rPr sz="1250" spc="-10">
                  <a:solidFill>
                    <a:srgbClr val="69BFD3"/>
                  </a:solidFill>
                  <a:latin typeface="Arial"/>
                  <a:cs typeface="Arial"/>
                </a:rPr>
                <a:t>"</a:t>
              </a:r>
              <a:endParaRPr sz="1250">
                <a:latin typeface="Arial"/>
                <a:cs typeface="Arial"/>
              </a:endParaRPr>
            </a:p>
          </p:txBody>
        </p:sp>
        <p:sp>
          <p:nvSpPr>
            <p:cNvPr id="7" name="object 13">
              <a:extLst>
                <a:ext uri="{FF2B5EF4-FFF2-40B4-BE49-F238E27FC236}">
                  <a16:creationId xmlns:a16="http://schemas.microsoft.com/office/drawing/2014/main" id="{CE7027B8-E709-C445-AA21-BE944DF87921}"/>
                </a:ext>
              </a:extLst>
            </p:cNvPr>
            <p:cNvSpPr txBox="1"/>
            <p:nvPr/>
          </p:nvSpPr>
          <p:spPr>
            <a:xfrm>
              <a:off x="3321769" y="5157234"/>
              <a:ext cx="2462067" cy="418961"/>
            </a:xfrm>
            <a:prstGeom prst="rect">
              <a:avLst/>
            </a:prstGeom>
          </p:spPr>
          <p:txBody>
            <a:bodyPr vert="horz" wrap="square" lIns="0" tIns="12065" rIns="0" bIns="0" rtlCol="0">
              <a:spAutoFit/>
            </a:bodyPr>
            <a:lstStyle/>
            <a:p>
              <a:pPr marL="38735" marR="5080" indent="-39370">
                <a:lnSpc>
                  <a:spcPct val="110400"/>
                </a:lnSpc>
                <a:spcBef>
                  <a:spcPts val="95"/>
                </a:spcBef>
              </a:pPr>
              <a:r>
                <a:rPr sz="1250" spc="-10">
                  <a:solidFill>
                    <a:srgbClr val="69BFD3"/>
                  </a:solidFill>
                  <a:latin typeface="Arial"/>
                  <a:cs typeface="Arial"/>
                </a:rPr>
                <a:t>"</a:t>
              </a:r>
              <a:r>
                <a:rPr sz="1250" spc="-10" err="1">
                  <a:solidFill>
                    <a:srgbClr val="44B3D6"/>
                  </a:solidFill>
                  <a:latin typeface="Arial"/>
                  <a:cs typeface="Arial"/>
                </a:rPr>
                <a:t>cacgcaaacc</a:t>
              </a:r>
              <a:r>
                <a:rPr sz="1250" spc="-10" err="1">
                  <a:solidFill>
                    <a:srgbClr val="69BFD3"/>
                  </a:solidFill>
                  <a:latin typeface="Arial"/>
                  <a:cs typeface="Arial"/>
                </a:rPr>
                <a:t>c</a:t>
              </a:r>
              <a:r>
                <a:rPr sz="1250" spc="-10" err="1">
                  <a:solidFill>
                    <a:srgbClr val="44B3D6"/>
                  </a:solidFill>
                  <a:latin typeface="Arial"/>
                  <a:cs typeface="Arial"/>
                </a:rPr>
                <a:t>ttttcaggcttcggtcgtcct</a:t>
              </a:r>
              <a:r>
                <a:rPr sz="1250" spc="500">
                  <a:solidFill>
                    <a:srgbClr val="44B3D6"/>
                  </a:solidFill>
                  <a:latin typeface="Arial"/>
                  <a:cs typeface="Arial"/>
                </a:rPr>
                <a:t> </a:t>
              </a:r>
              <a:r>
                <a:rPr sz="1250" spc="-10" err="1">
                  <a:solidFill>
                    <a:srgbClr val="44B3D6"/>
                  </a:solidFill>
                  <a:latin typeface="Arial"/>
                  <a:cs typeface="Arial"/>
                </a:rPr>
                <a:t>caagctgtccgatgcgcagactactttgtcg</a:t>
              </a:r>
              <a:r>
                <a:rPr lang="en-US" sz="1250" spc="-10">
                  <a:solidFill>
                    <a:srgbClr val="44B3D6"/>
                  </a:solidFill>
                  <a:latin typeface="Arial"/>
                  <a:cs typeface="Arial"/>
                </a:rPr>
                <a:t>.</a:t>
              </a:r>
              <a:r>
                <a:rPr sz="1250" spc="-10">
                  <a:solidFill>
                    <a:srgbClr val="89CAD1"/>
                  </a:solidFill>
                  <a:latin typeface="Arial"/>
                  <a:cs typeface="Arial"/>
                </a:rPr>
                <a:t>.</a:t>
              </a:r>
              <a:endParaRPr sz="1250">
                <a:latin typeface="Arial"/>
                <a:cs typeface="Arial"/>
              </a:endParaRPr>
            </a:p>
          </p:txBody>
        </p:sp>
        <p:sp>
          <p:nvSpPr>
            <p:cNvPr id="8" name="object 15">
              <a:extLst>
                <a:ext uri="{FF2B5EF4-FFF2-40B4-BE49-F238E27FC236}">
                  <a16:creationId xmlns:a16="http://schemas.microsoft.com/office/drawing/2014/main" id="{F741FC40-7AF0-2BE4-9E47-222FA82B4366}"/>
                </a:ext>
              </a:extLst>
            </p:cNvPr>
            <p:cNvSpPr txBox="1"/>
            <p:nvPr/>
          </p:nvSpPr>
          <p:spPr>
            <a:xfrm>
              <a:off x="6310016" y="3327356"/>
              <a:ext cx="2325370" cy="398186"/>
            </a:xfrm>
            <a:prstGeom prst="rect">
              <a:avLst/>
            </a:prstGeom>
          </p:spPr>
          <p:txBody>
            <a:bodyPr vert="horz" wrap="square" lIns="0" tIns="13335" rIns="0" bIns="0" rtlCol="0">
              <a:spAutoFit/>
            </a:bodyPr>
            <a:lstStyle/>
            <a:p>
              <a:pPr>
                <a:lnSpc>
                  <a:spcPct val="100000"/>
                </a:lnSpc>
                <a:spcBef>
                  <a:spcPts val="105"/>
                </a:spcBef>
              </a:pPr>
              <a:r>
                <a:rPr sz="1250" dirty="0">
                  <a:solidFill>
                    <a:srgbClr val="70AC8E"/>
                  </a:solidFill>
                  <a:latin typeface="Arial"/>
                  <a:cs typeface="Arial"/>
                </a:rPr>
                <a:t>[</a:t>
              </a:r>
              <a:r>
                <a:rPr lang="en-US" sz="1250" dirty="0" err="1">
                  <a:solidFill>
                    <a:srgbClr val="49A174"/>
                  </a:solidFill>
                  <a:latin typeface="Arial"/>
                  <a:cs typeface="Arial"/>
                </a:rPr>
                <a:t>Zelfstn</a:t>
              </a:r>
              <a:r>
                <a:rPr lang="en-US" sz="1250" dirty="0">
                  <a:solidFill>
                    <a:srgbClr val="49A174"/>
                  </a:solidFill>
                  <a:latin typeface="Arial"/>
                  <a:cs typeface="Arial"/>
                </a:rPr>
                <a:t>.</a:t>
              </a:r>
              <a:r>
                <a:rPr sz="1250" dirty="0">
                  <a:solidFill>
                    <a:srgbClr val="70AC8E"/>
                  </a:solidFill>
                  <a:latin typeface="Arial"/>
                  <a:cs typeface="Arial"/>
                </a:rPr>
                <a:t>,</a:t>
              </a:r>
              <a:r>
                <a:rPr sz="1250" spc="15" dirty="0">
                  <a:solidFill>
                    <a:srgbClr val="70AC8E"/>
                  </a:solidFill>
                  <a:latin typeface="Arial"/>
                  <a:cs typeface="Arial"/>
                </a:rPr>
                <a:t> </a:t>
              </a:r>
              <a:r>
                <a:rPr lang="en-US" sz="1250" spc="-10" dirty="0" err="1">
                  <a:solidFill>
                    <a:srgbClr val="49A174"/>
                  </a:solidFill>
                  <a:latin typeface="Arial"/>
                  <a:cs typeface="Arial"/>
                </a:rPr>
                <a:t>Werkwoord</a:t>
              </a:r>
              <a:r>
                <a:rPr sz="1250" spc="-10" dirty="0">
                  <a:solidFill>
                    <a:srgbClr val="70AC8E"/>
                  </a:solidFill>
                  <a:latin typeface="Arial"/>
                  <a:cs typeface="Arial"/>
                </a:rPr>
                <a:t>,</a:t>
              </a:r>
              <a:r>
                <a:rPr sz="1250" spc="140" dirty="0">
                  <a:solidFill>
                    <a:srgbClr val="70AC8E"/>
                  </a:solidFill>
                  <a:latin typeface="Arial"/>
                  <a:cs typeface="Arial"/>
                </a:rPr>
                <a:t> </a:t>
              </a:r>
              <a:r>
                <a:rPr lang="en-US" sz="1250" dirty="0" err="1">
                  <a:solidFill>
                    <a:srgbClr val="49A174"/>
                  </a:solidFill>
                  <a:latin typeface="Arial"/>
                  <a:cs typeface="Arial"/>
                </a:rPr>
                <a:t>Voorzetsel</a:t>
              </a:r>
              <a:r>
                <a:rPr sz="1250" dirty="0">
                  <a:solidFill>
                    <a:srgbClr val="70AC8E"/>
                  </a:solidFill>
                  <a:latin typeface="Arial"/>
                  <a:cs typeface="Arial"/>
                </a:rPr>
                <a:t>,</a:t>
              </a:r>
              <a:r>
                <a:rPr sz="1250" spc="-15" dirty="0">
                  <a:solidFill>
                    <a:srgbClr val="70AC8E"/>
                  </a:solidFill>
                  <a:latin typeface="Arial"/>
                  <a:cs typeface="Arial"/>
                </a:rPr>
                <a:t> </a:t>
              </a:r>
              <a:r>
                <a:rPr lang="en-US" sz="1250" spc="-10" dirty="0" err="1">
                  <a:solidFill>
                    <a:srgbClr val="49A174"/>
                  </a:solidFill>
                  <a:latin typeface="Arial"/>
                  <a:cs typeface="Arial"/>
                </a:rPr>
                <a:t>Zelfstn</a:t>
              </a:r>
              <a:r>
                <a:rPr lang="en-US" sz="1250" spc="-10" dirty="0">
                  <a:solidFill>
                    <a:srgbClr val="49A174"/>
                  </a:solidFill>
                  <a:latin typeface="Arial"/>
                  <a:cs typeface="Arial"/>
                </a:rPr>
                <a:t>.</a:t>
              </a:r>
              <a:r>
                <a:rPr lang="en-US" sz="1250" spc="-10" dirty="0">
                  <a:solidFill>
                    <a:srgbClr val="70AC8E"/>
                  </a:solidFill>
                  <a:latin typeface="Arial"/>
                  <a:cs typeface="Arial"/>
                </a:rPr>
                <a:t>]</a:t>
              </a:r>
              <a:endParaRPr sz="1250" dirty="0">
                <a:latin typeface="Arial"/>
                <a:cs typeface="Arial"/>
              </a:endParaRPr>
            </a:p>
          </p:txBody>
        </p:sp>
        <p:sp>
          <p:nvSpPr>
            <p:cNvPr id="9" name="object 16">
              <a:extLst>
                <a:ext uri="{FF2B5EF4-FFF2-40B4-BE49-F238E27FC236}">
                  <a16:creationId xmlns:a16="http://schemas.microsoft.com/office/drawing/2014/main" id="{0772CAA2-56C9-592A-D930-559229D5FB43}"/>
                </a:ext>
              </a:extLst>
            </p:cNvPr>
            <p:cNvSpPr txBox="1"/>
            <p:nvPr/>
          </p:nvSpPr>
          <p:spPr>
            <a:xfrm>
              <a:off x="6310016" y="3809987"/>
              <a:ext cx="1722669" cy="205826"/>
            </a:xfrm>
            <a:prstGeom prst="rect">
              <a:avLst/>
            </a:prstGeom>
          </p:spPr>
          <p:txBody>
            <a:bodyPr vert="horz" wrap="square" lIns="0" tIns="13335" rIns="0" bIns="0" rtlCol="0">
              <a:spAutoFit/>
            </a:bodyPr>
            <a:lstStyle/>
            <a:p>
              <a:pPr>
                <a:lnSpc>
                  <a:spcPct val="100000"/>
                </a:lnSpc>
                <a:spcBef>
                  <a:spcPts val="105"/>
                </a:spcBef>
              </a:pPr>
              <a:r>
                <a:rPr sz="1200" spc="110">
                  <a:solidFill>
                    <a:srgbClr val="70AC8E"/>
                  </a:solidFill>
                  <a:latin typeface="Arial"/>
                  <a:cs typeface="Arial"/>
                </a:rPr>
                <a:t>"</a:t>
              </a:r>
              <a:r>
                <a:rPr lang="en-US" sz="1200" spc="110" err="1">
                  <a:solidFill>
                    <a:srgbClr val="49A174"/>
                  </a:solidFill>
                  <a:latin typeface="Arial"/>
                  <a:cs typeface="Arial"/>
                </a:rPr>
                <a:t>Ik</a:t>
              </a:r>
              <a:r>
                <a:rPr lang="en-US" sz="1200" spc="110">
                  <a:solidFill>
                    <a:srgbClr val="49A174"/>
                  </a:solidFill>
                  <a:latin typeface="Arial"/>
                  <a:cs typeface="Arial"/>
                </a:rPr>
                <a:t> ben </a:t>
              </a:r>
              <a:r>
                <a:rPr lang="en-US" sz="1200" spc="110" err="1">
                  <a:solidFill>
                    <a:srgbClr val="49A174"/>
                  </a:solidFill>
                  <a:latin typeface="Arial"/>
                  <a:cs typeface="Arial"/>
                </a:rPr>
                <a:t>menselijk</a:t>
              </a:r>
              <a:r>
                <a:rPr sz="1250" spc="45">
                  <a:solidFill>
                    <a:srgbClr val="49A174"/>
                  </a:solidFill>
                  <a:latin typeface="Arial"/>
                  <a:cs typeface="Arial"/>
                </a:rPr>
                <a:t>"</a:t>
              </a:r>
              <a:endParaRPr sz="1250">
                <a:latin typeface="Arial"/>
                <a:cs typeface="Arial"/>
              </a:endParaRPr>
            </a:p>
          </p:txBody>
        </p:sp>
        <p:sp>
          <p:nvSpPr>
            <p:cNvPr id="10" name="object 17">
              <a:extLst>
                <a:ext uri="{FF2B5EF4-FFF2-40B4-BE49-F238E27FC236}">
                  <a16:creationId xmlns:a16="http://schemas.microsoft.com/office/drawing/2014/main" id="{F86AFE0A-B5B3-4C99-48C0-C39C8341610B}"/>
                </a:ext>
              </a:extLst>
            </p:cNvPr>
            <p:cNvSpPr txBox="1"/>
            <p:nvPr/>
          </p:nvSpPr>
          <p:spPr>
            <a:xfrm>
              <a:off x="6310016" y="4538478"/>
              <a:ext cx="1912620" cy="205826"/>
            </a:xfrm>
            <a:prstGeom prst="rect">
              <a:avLst/>
            </a:prstGeom>
          </p:spPr>
          <p:txBody>
            <a:bodyPr vert="horz" wrap="square" lIns="0" tIns="13335" rIns="0" bIns="0" rtlCol="0">
              <a:spAutoFit/>
            </a:bodyPr>
            <a:lstStyle/>
            <a:p>
              <a:pPr>
                <a:lnSpc>
                  <a:spcPct val="100000"/>
                </a:lnSpc>
                <a:spcBef>
                  <a:spcPts val="105"/>
                </a:spcBef>
              </a:pPr>
              <a:r>
                <a:rPr lang="en-US" sz="1250" spc="60">
                  <a:solidFill>
                    <a:srgbClr val="70AC8E"/>
                  </a:solidFill>
                  <a:latin typeface="Arial"/>
                  <a:cs typeface="Arial"/>
                </a:rPr>
                <a:t>25 </a:t>
              </a:r>
              <a:r>
                <a:rPr lang="en-US" sz="1250" spc="60" err="1">
                  <a:solidFill>
                    <a:srgbClr val="70AC8E"/>
                  </a:solidFill>
                  <a:latin typeface="Arial"/>
                  <a:cs typeface="Arial"/>
                </a:rPr>
                <a:t>graden</a:t>
              </a:r>
              <a:r>
                <a:rPr lang="en-US" sz="1250" spc="60">
                  <a:solidFill>
                    <a:srgbClr val="70AC8E"/>
                  </a:solidFill>
                  <a:latin typeface="Arial"/>
                  <a:cs typeface="Arial"/>
                </a:rPr>
                <a:t> </a:t>
              </a:r>
              <a:r>
                <a:rPr lang="en-US" sz="1250" spc="60" err="1">
                  <a:solidFill>
                    <a:srgbClr val="70AC8E"/>
                  </a:solidFill>
                  <a:latin typeface="Arial"/>
                  <a:cs typeface="Arial"/>
                </a:rPr>
                <a:t>en</a:t>
              </a:r>
              <a:r>
                <a:rPr lang="en-US" sz="1250" spc="60">
                  <a:solidFill>
                    <a:srgbClr val="70AC8E"/>
                  </a:solidFill>
                  <a:latin typeface="Arial"/>
                  <a:cs typeface="Arial"/>
                </a:rPr>
                <a:t> </a:t>
              </a:r>
              <a:r>
                <a:rPr lang="en-US" sz="1250" spc="60" err="1">
                  <a:solidFill>
                    <a:srgbClr val="70AC8E"/>
                  </a:solidFill>
                  <a:latin typeface="Arial"/>
                  <a:cs typeface="Arial"/>
                </a:rPr>
                <a:t>Zonning</a:t>
              </a:r>
              <a:r>
                <a:rPr lang="en-US" sz="1250" spc="60">
                  <a:solidFill>
                    <a:srgbClr val="70AC8E"/>
                  </a:solidFill>
                  <a:latin typeface="Arial"/>
                  <a:cs typeface="Arial"/>
                </a:rPr>
                <a:t> </a:t>
              </a:r>
              <a:endParaRPr sz="1250">
                <a:latin typeface="Arial"/>
                <a:cs typeface="Arial"/>
              </a:endParaRPr>
            </a:p>
          </p:txBody>
        </p:sp>
        <p:sp>
          <p:nvSpPr>
            <p:cNvPr id="11" name="object 18">
              <a:extLst>
                <a:ext uri="{FF2B5EF4-FFF2-40B4-BE49-F238E27FC236}">
                  <a16:creationId xmlns:a16="http://schemas.microsoft.com/office/drawing/2014/main" id="{7F74BC9E-E758-BC5F-E7AA-59275DC717EB}"/>
                </a:ext>
              </a:extLst>
            </p:cNvPr>
            <p:cNvSpPr txBox="1"/>
            <p:nvPr/>
          </p:nvSpPr>
          <p:spPr>
            <a:xfrm>
              <a:off x="6310016" y="5293428"/>
              <a:ext cx="2337435" cy="198131"/>
            </a:xfrm>
            <a:prstGeom prst="rect">
              <a:avLst/>
            </a:prstGeom>
          </p:spPr>
          <p:txBody>
            <a:bodyPr vert="horz" wrap="square" lIns="0" tIns="13335" rIns="0" bIns="0" rtlCol="0">
              <a:spAutoFit/>
            </a:bodyPr>
            <a:lstStyle/>
            <a:p>
              <a:pPr>
                <a:lnSpc>
                  <a:spcPct val="100000"/>
                </a:lnSpc>
                <a:spcBef>
                  <a:spcPts val="105"/>
                </a:spcBef>
              </a:pPr>
              <a:r>
                <a:rPr sz="1200" dirty="0">
                  <a:solidFill>
                    <a:srgbClr val="70AC8E"/>
                  </a:solidFill>
                  <a:latin typeface="Arial"/>
                  <a:cs typeface="Arial"/>
                </a:rPr>
                <a:t>{</a:t>
              </a:r>
              <a:r>
                <a:rPr sz="1200" dirty="0">
                  <a:solidFill>
                    <a:srgbClr val="49A174"/>
                  </a:solidFill>
                  <a:latin typeface="Arial"/>
                  <a:cs typeface="Arial"/>
                </a:rPr>
                <a:t>promot</a:t>
              </a:r>
              <a:r>
                <a:rPr lang="en-US" sz="1200" dirty="0">
                  <a:solidFill>
                    <a:srgbClr val="49A174"/>
                  </a:solidFill>
                  <a:latin typeface="Arial"/>
                  <a:cs typeface="Arial"/>
                </a:rPr>
                <a:t>o</a:t>
              </a:r>
              <a:r>
                <a:rPr sz="1200" dirty="0">
                  <a:solidFill>
                    <a:srgbClr val="49A174"/>
                  </a:solidFill>
                  <a:latin typeface="Arial"/>
                  <a:cs typeface="Arial"/>
                </a:rPr>
                <a:t>r.</a:t>
              </a:r>
              <a:r>
                <a:rPr sz="1200" dirty="0">
                  <a:solidFill>
                    <a:srgbClr val="70AC8E"/>
                  </a:solidFill>
                  <a:latin typeface="Arial"/>
                  <a:cs typeface="Arial"/>
                </a:rPr>
                <a:t>(</a:t>
              </a:r>
              <a:r>
                <a:rPr sz="1200" dirty="0">
                  <a:solidFill>
                    <a:srgbClr val="49A174"/>
                  </a:solidFill>
                  <a:latin typeface="Arial"/>
                  <a:cs typeface="Arial"/>
                </a:rPr>
                <a:t>0</a:t>
              </a:r>
              <a:r>
                <a:rPr sz="1200" dirty="0">
                  <a:solidFill>
                    <a:srgbClr val="70AC8E"/>
                  </a:solidFill>
                  <a:latin typeface="Arial"/>
                  <a:cs typeface="Arial"/>
                </a:rPr>
                <a:t>,</a:t>
              </a:r>
              <a:r>
                <a:rPr sz="1200" dirty="0">
                  <a:solidFill>
                    <a:srgbClr val="49A174"/>
                  </a:solidFill>
                  <a:latin typeface="Arial"/>
                  <a:cs typeface="Arial"/>
                </a:rPr>
                <a:t>67</a:t>
              </a:r>
              <a:r>
                <a:rPr sz="1200" dirty="0">
                  <a:solidFill>
                    <a:srgbClr val="70AC8E"/>
                  </a:solidFill>
                  <a:latin typeface="Arial"/>
                  <a:cs typeface="Arial"/>
                </a:rPr>
                <a:t>),</a:t>
              </a:r>
              <a:r>
                <a:rPr sz="1200" spc="130" dirty="0">
                  <a:solidFill>
                    <a:srgbClr val="70AC8E"/>
                  </a:solidFill>
                  <a:latin typeface="Arial"/>
                  <a:cs typeface="Arial"/>
                </a:rPr>
                <a:t>  </a:t>
              </a:r>
              <a:r>
                <a:rPr sz="1200" spc="-10" dirty="0">
                  <a:solidFill>
                    <a:srgbClr val="49A174"/>
                  </a:solidFill>
                  <a:latin typeface="Arial"/>
                  <a:cs typeface="Arial"/>
                </a:rPr>
                <a:t>exon:</a:t>
              </a:r>
              <a:r>
                <a:rPr sz="1200" spc="-10" dirty="0">
                  <a:solidFill>
                    <a:srgbClr val="70AC8E"/>
                  </a:solidFill>
                  <a:latin typeface="Arial"/>
                  <a:cs typeface="Arial"/>
                </a:rPr>
                <a:t>(</a:t>
              </a:r>
              <a:r>
                <a:rPr sz="1200" spc="-10" dirty="0">
                  <a:solidFill>
                    <a:srgbClr val="49A174"/>
                  </a:solidFill>
                  <a:latin typeface="Arial"/>
                  <a:cs typeface="Arial"/>
                </a:rPr>
                <a:t>74</a:t>
              </a:r>
              <a:r>
                <a:rPr sz="1200" spc="-10" dirty="0">
                  <a:solidFill>
                    <a:srgbClr val="70AC8E"/>
                  </a:solidFill>
                  <a:latin typeface="Arial"/>
                  <a:cs typeface="Arial"/>
                </a:rPr>
                <a:t>,</a:t>
              </a:r>
              <a:r>
                <a:rPr sz="1200" spc="-10" dirty="0">
                  <a:solidFill>
                    <a:srgbClr val="49A174"/>
                  </a:solidFill>
                  <a:latin typeface="Arial"/>
                  <a:cs typeface="Arial"/>
                </a:rPr>
                <a:t>103</a:t>
              </a:r>
              <a:r>
                <a:rPr sz="1200" spc="-10" dirty="0">
                  <a:solidFill>
                    <a:srgbClr val="70AC8E"/>
                  </a:solidFill>
                  <a:latin typeface="Arial"/>
                  <a:cs typeface="Arial"/>
                </a:rPr>
                <a:t>))</a:t>
              </a:r>
              <a:endParaRPr sz="1200" dirty="0">
                <a:latin typeface="Arial"/>
                <a:cs typeface="Arial"/>
              </a:endParaRPr>
            </a:p>
          </p:txBody>
        </p:sp>
        <p:sp>
          <p:nvSpPr>
            <p:cNvPr id="12" name="object 4">
              <a:extLst>
                <a:ext uri="{FF2B5EF4-FFF2-40B4-BE49-F238E27FC236}">
                  <a16:creationId xmlns:a16="http://schemas.microsoft.com/office/drawing/2014/main" id="{F29A2419-E45D-9219-0476-549107A7E4D9}"/>
                </a:ext>
              </a:extLst>
            </p:cNvPr>
            <p:cNvSpPr txBox="1"/>
            <p:nvPr/>
          </p:nvSpPr>
          <p:spPr>
            <a:xfrm>
              <a:off x="1620921" y="2194281"/>
              <a:ext cx="963499" cy="392543"/>
            </a:xfrm>
            <a:prstGeom prst="rect">
              <a:avLst/>
            </a:prstGeom>
          </p:spPr>
          <p:txBody>
            <a:bodyPr vert="horz" wrap="square" lIns="0" tIns="2540" rIns="0" bIns="0" rtlCol="0">
              <a:spAutoFit/>
            </a:bodyPr>
            <a:lstStyle/>
            <a:p>
              <a:pPr marL="12700" marR="5080" indent="192405">
                <a:lnSpc>
                  <a:spcPct val="105400"/>
                </a:lnSpc>
                <a:spcBef>
                  <a:spcPts val="20"/>
                </a:spcBef>
              </a:pPr>
              <a:r>
                <a:rPr sz="1250" b="1" spc="-10">
                  <a:solidFill>
                    <a:srgbClr val="757575"/>
                  </a:solidFill>
                  <a:latin typeface="Arial"/>
                  <a:cs typeface="Arial"/>
                </a:rPr>
                <a:t>Machine Translation</a:t>
              </a:r>
              <a:endParaRPr sz="1250" b="1">
                <a:latin typeface="Arial"/>
                <a:cs typeface="Arial"/>
              </a:endParaRPr>
            </a:p>
          </p:txBody>
        </p:sp>
        <p:sp>
          <p:nvSpPr>
            <p:cNvPr id="13" name="object 5">
              <a:extLst>
                <a:ext uri="{FF2B5EF4-FFF2-40B4-BE49-F238E27FC236}">
                  <a16:creationId xmlns:a16="http://schemas.microsoft.com/office/drawing/2014/main" id="{FFAC294F-1B72-D27C-182B-7587C376367D}"/>
                </a:ext>
              </a:extLst>
            </p:cNvPr>
            <p:cNvSpPr txBox="1"/>
            <p:nvPr/>
          </p:nvSpPr>
          <p:spPr>
            <a:xfrm>
              <a:off x="1408417" y="2796493"/>
              <a:ext cx="1176003" cy="398186"/>
            </a:xfrm>
            <a:prstGeom prst="rect">
              <a:avLst/>
            </a:prstGeom>
          </p:spPr>
          <p:txBody>
            <a:bodyPr vert="horz" wrap="square" lIns="0" tIns="13335" rIns="0" bIns="0" rtlCol="0">
              <a:spAutoFit/>
            </a:bodyPr>
            <a:lstStyle/>
            <a:p>
              <a:pPr marL="127000" marR="5080" indent="-114935">
                <a:lnSpc>
                  <a:spcPct val="100000"/>
                </a:lnSpc>
                <a:spcBef>
                  <a:spcPts val="105"/>
                </a:spcBef>
              </a:pPr>
              <a:r>
                <a:rPr sz="1250" b="1">
                  <a:solidFill>
                    <a:srgbClr val="666666"/>
                  </a:solidFill>
                  <a:latin typeface="Arial"/>
                  <a:cs typeface="Arial"/>
                </a:rPr>
                <a:t>Named</a:t>
              </a:r>
              <a:r>
                <a:rPr sz="1250" b="1" spc="20">
                  <a:solidFill>
                    <a:srgbClr val="666666"/>
                  </a:solidFill>
                  <a:latin typeface="Arial"/>
                  <a:cs typeface="Arial"/>
                </a:rPr>
                <a:t> </a:t>
              </a:r>
              <a:r>
                <a:rPr sz="1250" b="1" spc="-10">
                  <a:solidFill>
                    <a:srgbClr val="757575"/>
                  </a:solidFill>
                  <a:latin typeface="Arial"/>
                  <a:cs typeface="Arial"/>
                </a:rPr>
                <a:t>Entity Recognition</a:t>
              </a:r>
              <a:endParaRPr sz="1250" b="1">
                <a:latin typeface="Arial"/>
                <a:cs typeface="Arial"/>
              </a:endParaRPr>
            </a:p>
          </p:txBody>
        </p:sp>
        <p:sp>
          <p:nvSpPr>
            <p:cNvPr id="14" name="object 6">
              <a:extLst>
                <a:ext uri="{FF2B5EF4-FFF2-40B4-BE49-F238E27FC236}">
                  <a16:creationId xmlns:a16="http://schemas.microsoft.com/office/drawing/2014/main" id="{F9467D05-9B02-AB01-F6DB-B4D5D00F4B6A}"/>
                </a:ext>
              </a:extLst>
            </p:cNvPr>
            <p:cNvSpPr txBox="1"/>
            <p:nvPr/>
          </p:nvSpPr>
          <p:spPr>
            <a:xfrm>
              <a:off x="1863783" y="3341353"/>
              <a:ext cx="720637" cy="427355"/>
            </a:xfrm>
            <a:prstGeom prst="rect">
              <a:avLst/>
            </a:prstGeom>
          </p:spPr>
          <p:txBody>
            <a:bodyPr vert="horz" wrap="square" lIns="0" tIns="22860" rIns="0" bIns="0" rtlCol="0">
              <a:spAutoFit/>
            </a:bodyPr>
            <a:lstStyle/>
            <a:p>
              <a:pPr marL="309880">
                <a:lnSpc>
                  <a:spcPct val="100000"/>
                </a:lnSpc>
                <a:spcBef>
                  <a:spcPts val="180"/>
                </a:spcBef>
              </a:pPr>
              <a:r>
                <a:rPr sz="1250" b="1" spc="-55">
                  <a:solidFill>
                    <a:srgbClr val="666666"/>
                  </a:solidFill>
                  <a:latin typeface="Arial"/>
                  <a:cs typeface="Arial"/>
                </a:rPr>
                <a:t>POS</a:t>
              </a:r>
              <a:endParaRPr sz="1250" b="1">
                <a:latin typeface="Arial"/>
                <a:cs typeface="Arial"/>
              </a:endParaRPr>
            </a:p>
            <a:p>
              <a:pPr marL="12700">
                <a:lnSpc>
                  <a:spcPct val="100000"/>
                </a:lnSpc>
                <a:spcBef>
                  <a:spcPts val="80"/>
                </a:spcBef>
              </a:pPr>
              <a:r>
                <a:rPr sz="1250" b="1" spc="-10">
                  <a:solidFill>
                    <a:srgbClr val="757575"/>
                  </a:solidFill>
                  <a:latin typeface="Arial"/>
                  <a:cs typeface="Arial"/>
                </a:rPr>
                <a:t>Tagging</a:t>
              </a:r>
              <a:endParaRPr sz="1250" b="1">
                <a:latin typeface="Arial"/>
                <a:cs typeface="Arial"/>
              </a:endParaRPr>
            </a:p>
          </p:txBody>
        </p:sp>
        <p:sp>
          <p:nvSpPr>
            <p:cNvPr id="15" name="object 7">
              <a:extLst>
                <a:ext uri="{FF2B5EF4-FFF2-40B4-BE49-F238E27FC236}">
                  <a16:creationId xmlns:a16="http://schemas.microsoft.com/office/drawing/2014/main" id="{C9F2D212-8FFA-4FC0-280C-F1D51096C2AD}"/>
                </a:ext>
              </a:extLst>
            </p:cNvPr>
            <p:cNvSpPr txBox="1"/>
            <p:nvPr/>
          </p:nvSpPr>
          <p:spPr>
            <a:xfrm>
              <a:off x="1534908" y="3924448"/>
              <a:ext cx="1049512" cy="392543"/>
            </a:xfrm>
            <a:prstGeom prst="rect">
              <a:avLst/>
            </a:prstGeom>
          </p:spPr>
          <p:txBody>
            <a:bodyPr vert="horz" wrap="square" lIns="0" tIns="2540" rIns="0" bIns="0" rtlCol="0">
              <a:spAutoFit/>
            </a:bodyPr>
            <a:lstStyle/>
            <a:p>
              <a:pPr marL="12700" marR="5080" indent="349885">
                <a:lnSpc>
                  <a:spcPct val="105400"/>
                </a:lnSpc>
                <a:spcBef>
                  <a:spcPts val="20"/>
                </a:spcBef>
              </a:pPr>
              <a:r>
                <a:rPr sz="1250" b="1" spc="-10">
                  <a:solidFill>
                    <a:srgbClr val="757575"/>
                  </a:solidFill>
                  <a:latin typeface="Arial"/>
                  <a:cs typeface="Arial"/>
                </a:rPr>
                <a:t>Speech Recognition</a:t>
              </a:r>
              <a:endParaRPr sz="1250" b="1">
                <a:latin typeface="Arial"/>
                <a:cs typeface="Arial"/>
              </a:endParaRPr>
            </a:p>
          </p:txBody>
        </p:sp>
        <p:sp>
          <p:nvSpPr>
            <p:cNvPr id="16" name="object 8">
              <a:extLst>
                <a:ext uri="{FF2B5EF4-FFF2-40B4-BE49-F238E27FC236}">
                  <a16:creationId xmlns:a16="http://schemas.microsoft.com/office/drawing/2014/main" id="{BAD9721C-DE5F-1DEC-3579-1B289CBF2C98}"/>
                </a:ext>
              </a:extLst>
            </p:cNvPr>
            <p:cNvSpPr txBox="1"/>
            <p:nvPr/>
          </p:nvSpPr>
          <p:spPr>
            <a:xfrm>
              <a:off x="1264877" y="4524670"/>
              <a:ext cx="1319543" cy="392543"/>
            </a:xfrm>
            <a:prstGeom prst="rect">
              <a:avLst/>
            </a:prstGeom>
          </p:spPr>
          <p:txBody>
            <a:bodyPr vert="horz" wrap="square" lIns="0" tIns="2540" rIns="0" bIns="0" rtlCol="0">
              <a:spAutoFit/>
            </a:bodyPr>
            <a:lstStyle/>
            <a:p>
              <a:pPr marL="447675" marR="5080" indent="-447675" algn="r">
                <a:lnSpc>
                  <a:spcPct val="105400"/>
                </a:lnSpc>
                <a:spcBef>
                  <a:spcPts val="20"/>
                </a:spcBef>
              </a:pPr>
              <a:r>
                <a:rPr lang="en-US" sz="1250" b="1" spc="-10">
                  <a:solidFill>
                    <a:srgbClr val="757575"/>
                  </a:solidFill>
                  <a:latin typeface="Arial"/>
                  <a:cs typeface="Arial"/>
                </a:rPr>
                <a:t>Answering</a:t>
              </a:r>
            </a:p>
            <a:p>
              <a:pPr marL="12700" marR="5080" indent="389890" algn="r">
                <a:lnSpc>
                  <a:spcPct val="105400"/>
                </a:lnSpc>
                <a:spcBef>
                  <a:spcPts val="20"/>
                </a:spcBef>
              </a:pPr>
              <a:r>
                <a:rPr lang="en-US" sz="1250" b="1" spc="-10">
                  <a:solidFill>
                    <a:srgbClr val="757575"/>
                  </a:solidFill>
                  <a:latin typeface="Arial"/>
                  <a:cs typeface="Arial"/>
                </a:rPr>
                <a:t>chatbot</a:t>
              </a:r>
              <a:endParaRPr sz="1250" b="1">
                <a:latin typeface="Arial"/>
                <a:cs typeface="Arial"/>
              </a:endParaRPr>
            </a:p>
          </p:txBody>
        </p:sp>
        <p:sp>
          <p:nvSpPr>
            <p:cNvPr id="17" name="object 9">
              <a:extLst>
                <a:ext uri="{FF2B5EF4-FFF2-40B4-BE49-F238E27FC236}">
                  <a16:creationId xmlns:a16="http://schemas.microsoft.com/office/drawing/2014/main" id="{A7E4975A-FED1-8E2B-6411-F59F88281EC2}"/>
                </a:ext>
              </a:extLst>
            </p:cNvPr>
            <p:cNvSpPr txBox="1"/>
            <p:nvPr/>
          </p:nvSpPr>
          <p:spPr>
            <a:xfrm>
              <a:off x="1872457" y="5176669"/>
              <a:ext cx="711963" cy="443069"/>
            </a:xfrm>
            <a:prstGeom prst="rect">
              <a:avLst/>
            </a:prstGeom>
          </p:spPr>
          <p:txBody>
            <a:bodyPr vert="horz" wrap="square" lIns="0" tIns="32384" rIns="0" bIns="0" rtlCol="0">
              <a:spAutoFit/>
            </a:bodyPr>
            <a:lstStyle/>
            <a:p>
              <a:pPr marL="267970">
                <a:lnSpc>
                  <a:spcPct val="100000"/>
                </a:lnSpc>
                <a:spcBef>
                  <a:spcPts val="254"/>
                </a:spcBef>
              </a:pPr>
              <a:r>
                <a:rPr sz="1250" b="1" spc="-25">
                  <a:solidFill>
                    <a:srgbClr val="757575"/>
                  </a:solidFill>
                  <a:latin typeface="Arial"/>
                  <a:cs typeface="Arial"/>
                </a:rPr>
                <a:t>DNA</a:t>
              </a:r>
              <a:endParaRPr sz="1250" b="1">
                <a:latin typeface="Arial"/>
                <a:cs typeface="Arial"/>
              </a:endParaRPr>
            </a:p>
            <a:p>
              <a:pPr marL="12700">
                <a:lnSpc>
                  <a:spcPct val="100000"/>
                </a:lnSpc>
                <a:spcBef>
                  <a:spcPts val="155"/>
                </a:spcBef>
              </a:pPr>
              <a:r>
                <a:rPr sz="1250" b="1" spc="-10">
                  <a:solidFill>
                    <a:srgbClr val="757575"/>
                  </a:solidFill>
                  <a:latin typeface="Arial"/>
                  <a:cs typeface="Arial"/>
                </a:rPr>
                <a:t>Analysis</a:t>
              </a:r>
              <a:endParaRPr sz="1250" b="1">
                <a:latin typeface="Arial"/>
                <a:cs typeface="Arial"/>
              </a:endParaRPr>
            </a:p>
          </p:txBody>
        </p:sp>
        <p:sp>
          <p:nvSpPr>
            <p:cNvPr id="18" name="object 10">
              <a:extLst>
                <a:ext uri="{FF2B5EF4-FFF2-40B4-BE49-F238E27FC236}">
                  <a16:creationId xmlns:a16="http://schemas.microsoft.com/office/drawing/2014/main" id="{0DD1608A-B60B-5454-A32E-30A09A6777B5}"/>
                </a:ext>
              </a:extLst>
            </p:cNvPr>
            <p:cNvSpPr txBox="1"/>
            <p:nvPr/>
          </p:nvSpPr>
          <p:spPr>
            <a:xfrm>
              <a:off x="4196478" y="1720646"/>
              <a:ext cx="712650" cy="205826"/>
            </a:xfrm>
            <a:prstGeom prst="rect">
              <a:avLst/>
            </a:prstGeom>
          </p:spPr>
          <p:txBody>
            <a:bodyPr vert="horz" wrap="square" lIns="0" tIns="13335" rIns="0" bIns="0" rtlCol="0">
              <a:spAutoFit/>
            </a:bodyPr>
            <a:lstStyle/>
            <a:p>
              <a:pPr>
                <a:lnSpc>
                  <a:spcPct val="100000"/>
                </a:lnSpc>
                <a:spcBef>
                  <a:spcPts val="105"/>
                </a:spcBef>
              </a:pPr>
              <a:r>
                <a:rPr lang="en-US" sz="1250" b="1" dirty="0">
                  <a:solidFill>
                    <a:srgbClr val="69BFD3"/>
                  </a:solidFill>
                  <a:latin typeface="Arial"/>
                  <a:cs typeface="Arial"/>
                </a:rPr>
                <a:t>INPUT</a:t>
              </a:r>
              <a:endParaRPr sz="1250" b="1" dirty="0">
                <a:latin typeface="Arial"/>
                <a:cs typeface="Arial"/>
              </a:endParaRPr>
            </a:p>
          </p:txBody>
        </p:sp>
        <p:sp>
          <p:nvSpPr>
            <p:cNvPr id="19" name="object 15">
              <a:extLst>
                <a:ext uri="{FF2B5EF4-FFF2-40B4-BE49-F238E27FC236}">
                  <a16:creationId xmlns:a16="http://schemas.microsoft.com/office/drawing/2014/main" id="{F0B33DED-2ABF-5F9A-030F-85EC6B92976A}"/>
                </a:ext>
              </a:extLst>
            </p:cNvPr>
            <p:cNvSpPr txBox="1"/>
            <p:nvPr/>
          </p:nvSpPr>
          <p:spPr>
            <a:xfrm>
              <a:off x="7311066" y="1720646"/>
              <a:ext cx="811157" cy="205826"/>
            </a:xfrm>
            <a:prstGeom prst="rect">
              <a:avLst/>
            </a:prstGeom>
          </p:spPr>
          <p:txBody>
            <a:bodyPr vert="horz" wrap="square" lIns="0" tIns="13335" rIns="0" bIns="0" rtlCol="0">
              <a:spAutoFit/>
            </a:bodyPr>
            <a:lstStyle/>
            <a:p>
              <a:pPr>
                <a:lnSpc>
                  <a:spcPct val="100000"/>
                </a:lnSpc>
                <a:spcBef>
                  <a:spcPts val="105"/>
                </a:spcBef>
              </a:pPr>
              <a:r>
                <a:rPr lang="en-US" sz="1250" b="1" dirty="0">
                  <a:solidFill>
                    <a:srgbClr val="70AC8E"/>
                  </a:solidFill>
                  <a:latin typeface="Arial"/>
                  <a:cs typeface="Arial"/>
                </a:rPr>
                <a:t>OUTPUT</a:t>
              </a:r>
              <a:endParaRPr sz="1250" b="1" dirty="0">
                <a:latin typeface="Arial"/>
                <a:cs typeface="Arial"/>
              </a:endParaRPr>
            </a:p>
          </p:txBody>
        </p:sp>
        <p:sp>
          <p:nvSpPr>
            <p:cNvPr id="20" name="object 15">
              <a:extLst>
                <a:ext uri="{FF2B5EF4-FFF2-40B4-BE49-F238E27FC236}">
                  <a16:creationId xmlns:a16="http://schemas.microsoft.com/office/drawing/2014/main" id="{ACDBE0DF-EEEA-8143-C7C7-9C705BD65A22}"/>
                </a:ext>
              </a:extLst>
            </p:cNvPr>
            <p:cNvSpPr txBox="1"/>
            <p:nvPr/>
          </p:nvSpPr>
          <p:spPr>
            <a:xfrm>
              <a:off x="6310016" y="2200751"/>
              <a:ext cx="1189795" cy="205826"/>
            </a:xfrm>
            <a:prstGeom prst="rect">
              <a:avLst/>
            </a:prstGeom>
          </p:spPr>
          <p:txBody>
            <a:bodyPr vert="horz" wrap="square" lIns="0" tIns="13335" rIns="0" bIns="0" rtlCol="0">
              <a:spAutoFit/>
            </a:bodyPr>
            <a:lstStyle/>
            <a:p>
              <a:pPr>
                <a:lnSpc>
                  <a:spcPct val="100000"/>
                </a:lnSpc>
                <a:spcBef>
                  <a:spcPts val="105"/>
                </a:spcBef>
              </a:pPr>
              <a:r>
                <a:rPr lang="en-US" sz="1250">
                  <a:solidFill>
                    <a:srgbClr val="70AC8E"/>
                  </a:solidFill>
                  <a:latin typeface="Arial"/>
                  <a:cs typeface="Arial"/>
                </a:rPr>
                <a:t>The Cat is black</a:t>
              </a:r>
              <a:endParaRPr sz="1250">
                <a:latin typeface="Arial"/>
                <a:cs typeface="Arial"/>
              </a:endParaRPr>
            </a:p>
          </p:txBody>
        </p:sp>
        <p:sp>
          <p:nvSpPr>
            <p:cNvPr id="21" name="object 14">
              <a:extLst>
                <a:ext uri="{FF2B5EF4-FFF2-40B4-BE49-F238E27FC236}">
                  <a16:creationId xmlns:a16="http://schemas.microsoft.com/office/drawing/2014/main" id="{708E0454-9C9B-B79C-9669-160C2C4B2A18}"/>
                </a:ext>
              </a:extLst>
            </p:cNvPr>
            <p:cNvSpPr txBox="1"/>
            <p:nvPr/>
          </p:nvSpPr>
          <p:spPr>
            <a:xfrm>
              <a:off x="6310016" y="2832307"/>
              <a:ext cx="2556510" cy="205826"/>
            </a:xfrm>
            <a:prstGeom prst="rect">
              <a:avLst/>
            </a:prstGeom>
          </p:spPr>
          <p:txBody>
            <a:bodyPr vert="horz" wrap="square" lIns="0" tIns="13335" rIns="0" bIns="0" rtlCol="0">
              <a:spAutoFit/>
            </a:bodyPr>
            <a:lstStyle/>
            <a:p>
              <a:pPr>
                <a:lnSpc>
                  <a:spcPct val="100000"/>
                </a:lnSpc>
              </a:pPr>
              <a:r>
                <a:rPr sz="1250" spc="-50" dirty="0">
                  <a:solidFill>
                    <a:srgbClr val="70AC8E"/>
                  </a:solidFill>
                  <a:latin typeface="Arial"/>
                  <a:cs typeface="Arial"/>
                </a:rPr>
                <a:t>[&lt;</a:t>
              </a:r>
              <a:r>
                <a:rPr sz="1250" spc="-50" dirty="0">
                  <a:solidFill>
                    <a:srgbClr val="49A174"/>
                  </a:solidFill>
                  <a:latin typeface="Arial"/>
                  <a:cs typeface="Arial"/>
                </a:rPr>
                <a:t>PER</a:t>
              </a:r>
              <a:r>
                <a:rPr sz="1250" spc="-50" dirty="0">
                  <a:solidFill>
                    <a:srgbClr val="70AC8E"/>
                  </a:solidFill>
                  <a:latin typeface="Arial"/>
                  <a:cs typeface="Arial"/>
                </a:rPr>
                <a:t>S</a:t>
              </a:r>
              <a:r>
                <a:rPr sz="1250" spc="-50" dirty="0">
                  <a:solidFill>
                    <a:srgbClr val="49A174"/>
                  </a:solidFill>
                  <a:latin typeface="Arial"/>
                  <a:cs typeface="Arial"/>
                </a:rPr>
                <a:t>O</a:t>
              </a:r>
              <a:r>
                <a:rPr lang="en-US" sz="1250" spc="-50" dirty="0">
                  <a:solidFill>
                    <a:srgbClr val="49A174"/>
                  </a:solidFill>
                  <a:latin typeface="Arial"/>
                  <a:cs typeface="Arial"/>
                </a:rPr>
                <a:t>O</a:t>
              </a:r>
              <a:r>
                <a:rPr sz="1250" spc="-50" dirty="0">
                  <a:solidFill>
                    <a:srgbClr val="49A174"/>
                  </a:solidFill>
                  <a:latin typeface="Arial"/>
                  <a:cs typeface="Arial"/>
                </a:rPr>
                <a:t>N</a:t>
              </a:r>
              <a:r>
                <a:rPr sz="1250" spc="-50" dirty="0">
                  <a:solidFill>
                    <a:srgbClr val="70AC8E"/>
                  </a:solidFill>
                  <a:latin typeface="Arial"/>
                  <a:cs typeface="Arial"/>
                </a:rPr>
                <a:t>&gt;,</a:t>
              </a:r>
              <a:r>
                <a:rPr sz="1250" spc="-25" dirty="0">
                  <a:solidFill>
                    <a:srgbClr val="70AC8E"/>
                  </a:solidFill>
                  <a:latin typeface="Arial"/>
                  <a:cs typeface="Arial"/>
                </a:rPr>
                <a:t> </a:t>
              </a:r>
              <a:r>
                <a:rPr sz="1250" dirty="0">
                  <a:solidFill>
                    <a:srgbClr val="70AC8E"/>
                  </a:solidFill>
                  <a:latin typeface="Arial"/>
                  <a:cs typeface="Arial"/>
                </a:rPr>
                <a:t>&lt;</a:t>
              </a:r>
              <a:r>
                <a:rPr lang="en-US" sz="1250" dirty="0">
                  <a:solidFill>
                    <a:srgbClr val="49A174"/>
                  </a:solidFill>
                  <a:latin typeface="Arial"/>
                  <a:cs typeface="Arial"/>
                </a:rPr>
                <a:t>X</a:t>
              </a:r>
              <a:r>
                <a:rPr sz="1250" dirty="0">
                  <a:solidFill>
                    <a:srgbClr val="70AC8E"/>
                  </a:solidFill>
                  <a:latin typeface="Arial"/>
                  <a:cs typeface="Arial"/>
                </a:rPr>
                <a:t>&gt;,</a:t>
              </a:r>
              <a:r>
                <a:rPr sz="1250" spc="-25" dirty="0">
                  <a:solidFill>
                    <a:srgbClr val="70AC8E"/>
                  </a:solidFill>
                  <a:latin typeface="Arial"/>
                  <a:cs typeface="Arial"/>
                </a:rPr>
                <a:t> </a:t>
              </a:r>
              <a:r>
                <a:rPr sz="1250" dirty="0">
                  <a:solidFill>
                    <a:srgbClr val="70AC8E"/>
                  </a:solidFill>
                  <a:latin typeface="Arial"/>
                  <a:cs typeface="Arial"/>
                </a:rPr>
                <a:t>&lt;</a:t>
              </a:r>
              <a:r>
                <a:rPr lang="en-US" sz="1250" dirty="0">
                  <a:solidFill>
                    <a:srgbClr val="49A174"/>
                  </a:solidFill>
                  <a:latin typeface="Arial"/>
                  <a:cs typeface="Arial"/>
                </a:rPr>
                <a:t>X</a:t>
              </a:r>
              <a:r>
                <a:rPr sz="1250" dirty="0">
                  <a:solidFill>
                    <a:srgbClr val="70AC8E"/>
                  </a:solidFill>
                  <a:latin typeface="Arial"/>
                  <a:cs typeface="Arial"/>
                </a:rPr>
                <a:t>&gt;,</a:t>
              </a:r>
              <a:r>
                <a:rPr sz="1250" spc="254" dirty="0">
                  <a:solidFill>
                    <a:srgbClr val="70AC8E"/>
                  </a:solidFill>
                  <a:latin typeface="Arial"/>
                  <a:cs typeface="Arial"/>
                </a:rPr>
                <a:t> </a:t>
              </a:r>
              <a:r>
                <a:rPr sz="1250" spc="-10" dirty="0">
                  <a:solidFill>
                    <a:srgbClr val="70AC8E"/>
                  </a:solidFill>
                  <a:latin typeface="Arial"/>
                  <a:cs typeface="Arial"/>
                </a:rPr>
                <a:t>&lt;</a:t>
              </a:r>
              <a:r>
                <a:rPr sz="1250" spc="-10" dirty="0">
                  <a:solidFill>
                    <a:srgbClr val="49A174"/>
                  </a:solidFill>
                  <a:latin typeface="Arial"/>
                  <a:cs typeface="Arial"/>
                </a:rPr>
                <a:t>ORG</a:t>
              </a:r>
              <a:r>
                <a:rPr sz="1250" spc="-10" dirty="0">
                  <a:solidFill>
                    <a:srgbClr val="70AC8E"/>
                  </a:solidFill>
                  <a:latin typeface="Arial"/>
                  <a:cs typeface="Arial"/>
                </a:rPr>
                <a:t>&gt;</a:t>
              </a:r>
              <a:r>
                <a:rPr sz="1250" spc="-10" dirty="0">
                  <a:solidFill>
                    <a:srgbClr val="49A174"/>
                  </a:solidFill>
                  <a:latin typeface="Arial"/>
                  <a:cs typeface="Arial"/>
                </a:rPr>
                <a:t>]</a:t>
              </a:r>
              <a:endParaRPr sz="1250" dirty="0">
                <a:latin typeface="Arial"/>
                <a:cs typeface="Arial"/>
              </a:endParaRPr>
            </a:p>
          </p:txBody>
        </p:sp>
        <p:pic>
          <p:nvPicPr>
            <p:cNvPr id="23" name="Picture 22">
              <a:extLst>
                <a:ext uri="{FF2B5EF4-FFF2-40B4-BE49-F238E27FC236}">
                  <a16:creationId xmlns:a16="http://schemas.microsoft.com/office/drawing/2014/main" id="{A2878760-E91C-597F-06DB-293A03941FE9}"/>
                </a:ext>
              </a:extLst>
            </p:cNvPr>
            <p:cNvPicPr>
              <a:picLocks noChangeAspect="1"/>
            </p:cNvPicPr>
            <p:nvPr/>
          </p:nvPicPr>
          <p:blipFill>
            <a:blip r:embed="rId2"/>
            <a:stretch>
              <a:fillRect/>
            </a:stretch>
          </p:blipFill>
          <p:spPr>
            <a:xfrm>
              <a:off x="3361460" y="3710362"/>
              <a:ext cx="2043323" cy="446406"/>
            </a:xfrm>
            <a:prstGeom prst="rect">
              <a:avLst/>
            </a:prstGeom>
          </p:spPr>
        </p:pic>
        <p:sp>
          <p:nvSpPr>
            <p:cNvPr id="24" name="Rectangle 23">
              <a:extLst>
                <a:ext uri="{FF2B5EF4-FFF2-40B4-BE49-F238E27FC236}">
                  <a16:creationId xmlns:a16="http://schemas.microsoft.com/office/drawing/2014/main" id="{9497F062-D15C-153F-B889-E4EB73BECF9F}"/>
                </a:ext>
              </a:extLst>
            </p:cNvPr>
            <p:cNvSpPr/>
            <p:nvPr/>
          </p:nvSpPr>
          <p:spPr>
            <a:xfrm>
              <a:off x="2937164" y="2055092"/>
              <a:ext cx="2960254" cy="36991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ectangle 24">
              <a:extLst>
                <a:ext uri="{FF2B5EF4-FFF2-40B4-BE49-F238E27FC236}">
                  <a16:creationId xmlns:a16="http://schemas.microsoft.com/office/drawing/2014/main" id="{DAEA0FCA-C8A5-146B-5A3E-E5D2AD8AA836}"/>
                </a:ext>
              </a:extLst>
            </p:cNvPr>
            <p:cNvSpPr/>
            <p:nvPr/>
          </p:nvSpPr>
          <p:spPr>
            <a:xfrm>
              <a:off x="6009320" y="2055092"/>
              <a:ext cx="3010016" cy="36991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object 11">
              <a:extLst>
                <a:ext uri="{FF2B5EF4-FFF2-40B4-BE49-F238E27FC236}">
                  <a16:creationId xmlns:a16="http://schemas.microsoft.com/office/drawing/2014/main" id="{76488640-9ED5-9549-AA90-21FFEBAC6488}"/>
                </a:ext>
              </a:extLst>
            </p:cNvPr>
            <p:cNvSpPr txBox="1"/>
            <p:nvPr/>
          </p:nvSpPr>
          <p:spPr>
            <a:xfrm>
              <a:off x="3354643" y="4524670"/>
              <a:ext cx="2329073" cy="205826"/>
            </a:xfrm>
            <a:prstGeom prst="rect">
              <a:avLst/>
            </a:prstGeom>
          </p:spPr>
          <p:txBody>
            <a:bodyPr vert="horz" wrap="square" lIns="0" tIns="13335" rIns="0" bIns="0" rtlCol="0">
              <a:spAutoFit/>
            </a:bodyPr>
            <a:lstStyle/>
            <a:p>
              <a:pPr>
                <a:lnSpc>
                  <a:spcPct val="100000"/>
                </a:lnSpc>
                <a:spcBef>
                  <a:spcPts val="105"/>
                </a:spcBef>
              </a:pPr>
              <a:r>
                <a:rPr lang="en-US" sz="1250">
                  <a:solidFill>
                    <a:srgbClr val="69BFD3"/>
                  </a:solidFill>
                  <a:latin typeface="Arial"/>
                  <a:cs typeface="Arial"/>
                </a:rPr>
                <a:t>Wat is het </a:t>
              </a:r>
              <a:r>
                <a:rPr lang="en-US" sz="1250" err="1">
                  <a:solidFill>
                    <a:srgbClr val="69BFD3"/>
                  </a:solidFill>
                  <a:latin typeface="Arial"/>
                  <a:cs typeface="Arial"/>
                </a:rPr>
                <a:t>weer</a:t>
              </a:r>
              <a:r>
                <a:rPr lang="en-US" sz="1250">
                  <a:solidFill>
                    <a:srgbClr val="69BFD3"/>
                  </a:solidFill>
                  <a:latin typeface="Arial"/>
                  <a:cs typeface="Arial"/>
                </a:rPr>
                <a:t> in Rotterdam?”</a:t>
              </a:r>
              <a:endParaRPr sz="1250">
                <a:latin typeface="Arial"/>
                <a:cs typeface="Arial"/>
              </a:endParaRPr>
            </a:p>
          </p:txBody>
        </p:sp>
      </p:grpSp>
      <p:grpSp>
        <p:nvGrpSpPr>
          <p:cNvPr id="3" name="object 4">
            <a:extLst>
              <a:ext uri="{FF2B5EF4-FFF2-40B4-BE49-F238E27FC236}">
                <a16:creationId xmlns:a16="http://schemas.microsoft.com/office/drawing/2014/main" id="{B79DE367-1C2A-443D-876A-0610BF167373}"/>
              </a:ext>
            </a:extLst>
          </p:cNvPr>
          <p:cNvGrpSpPr/>
          <p:nvPr/>
        </p:nvGrpSpPr>
        <p:grpSpPr>
          <a:xfrm>
            <a:off x="340127" y="110387"/>
            <a:ext cx="9877112" cy="1451414"/>
            <a:chOff x="1081619" y="5621982"/>
            <a:chExt cx="10841990" cy="3277235"/>
          </a:xfrm>
        </p:grpSpPr>
        <p:sp>
          <p:nvSpPr>
            <p:cNvPr id="22" name="object 5">
              <a:extLst>
                <a:ext uri="{FF2B5EF4-FFF2-40B4-BE49-F238E27FC236}">
                  <a16:creationId xmlns:a16="http://schemas.microsoft.com/office/drawing/2014/main" id="{B65966FE-3898-827D-FE30-8649F54C3CB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27" name="object 6">
              <a:extLst>
                <a:ext uri="{FF2B5EF4-FFF2-40B4-BE49-F238E27FC236}">
                  <a16:creationId xmlns:a16="http://schemas.microsoft.com/office/drawing/2014/main" id="{3268958C-52A8-A434-0FBC-B4D831ACA34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28" name="object 8">
            <a:extLst>
              <a:ext uri="{FF2B5EF4-FFF2-40B4-BE49-F238E27FC236}">
                <a16:creationId xmlns:a16="http://schemas.microsoft.com/office/drawing/2014/main" id="{93A58CE5-C621-9F29-293A-9098F2619E79}"/>
              </a:ext>
            </a:extLst>
          </p:cNvPr>
          <p:cNvSpPr txBox="1"/>
          <p:nvPr/>
        </p:nvSpPr>
        <p:spPr>
          <a:xfrm>
            <a:off x="468429" y="184629"/>
            <a:ext cx="9637193" cy="1317208"/>
          </a:xfrm>
          <a:prstGeom prst="rect">
            <a:avLst/>
          </a:prstGeom>
        </p:spPr>
        <p:txBody>
          <a:bodyPr vert="horz" wrap="square" lIns="0" tIns="11609" rIns="0" bIns="0" rtlCol="0">
            <a:spAutoFit/>
          </a:bodyPr>
          <a:lstStyle/>
          <a:p>
            <a:pPr marL="8929">
              <a:spcBef>
                <a:spcPts val="91"/>
              </a:spcBef>
            </a:pPr>
            <a:r>
              <a:rPr lang="nl-NL" sz="2800" b="1" dirty="0">
                <a:solidFill>
                  <a:schemeClr val="accent1">
                    <a:lumMod val="50000"/>
                  </a:schemeClr>
                </a:solidFill>
                <a:latin typeface="Courier New"/>
                <a:cs typeface="Courier New"/>
              </a:rPr>
              <a:t>Natuurlijke taal vormt een tekst-in/tekst-uit</a:t>
            </a:r>
          </a:p>
          <a:p>
            <a:pPr marL="8929">
              <a:spcBef>
                <a:spcPts val="91"/>
              </a:spcBef>
            </a:pPr>
            <a:r>
              <a:rPr lang="nl-NL" sz="2800" b="1" dirty="0">
                <a:solidFill>
                  <a:srgbClr val="FF0000"/>
                </a:solidFill>
                <a:latin typeface="Courier New"/>
                <a:cs typeface="Courier New"/>
              </a:rPr>
              <a:t>“Sequentie naar Sequentie” [Seq2Seq]</a:t>
            </a:r>
          </a:p>
          <a:p>
            <a:pPr marL="8929">
              <a:spcBef>
                <a:spcPts val="91"/>
              </a:spcBef>
            </a:pPr>
            <a:r>
              <a:rPr lang="nl-NL" sz="2800" b="1" dirty="0">
                <a:solidFill>
                  <a:schemeClr val="accent1">
                    <a:lumMod val="50000"/>
                  </a:schemeClr>
                </a:solidFill>
                <a:latin typeface="Courier New"/>
                <a:cs typeface="Courier New"/>
              </a:rPr>
              <a:t> Transformeer Probleem </a:t>
            </a:r>
          </a:p>
        </p:txBody>
      </p:sp>
      <p:sp>
        <p:nvSpPr>
          <p:cNvPr id="4" name="object 10">
            <a:extLst>
              <a:ext uri="{FF2B5EF4-FFF2-40B4-BE49-F238E27FC236}">
                <a16:creationId xmlns:a16="http://schemas.microsoft.com/office/drawing/2014/main" id="{6FADE146-8FC4-C55A-03E0-CF297D573EE1}"/>
              </a:ext>
            </a:extLst>
          </p:cNvPr>
          <p:cNvSpPr txBox="1"/>
          <p:nvPr/>
        </p:nvSpPr>
        <p:spPr>
          <a:xfrm>
            <a:off x="4105927" y="6308075"/>
            <a:ext cx="1990073" cy="205826"/>
          </a:xfrm>
          <a:prstGeom prst="rect">
            <a:avLst/>
          </a:prstGeom>
        </p:spPr>
        <p:txBody>
          <a:bodyPr vert="horz" wrap="square" lIns="0" tIns="13335" rIns="0" bIns="0" rtlCol="0">
            <a:spAutoFit/>
          </a:bodyPr>
          <a:lstStyle/>
          <a:p>
            <a:pPr>
              <a:lnSpc>
                <a:spcPct val="100000"/>
              </a:lnSpc>
              <a:spcBef>
                <a:spcPts val="105"/>
              </a:spcBef>
            </a:pPr>
            <a:r>
              <a:rPr lang="nl-NL" sz="1250" b="1" dirty="0">
                <a:solidFill>
                  <a:srgbClr val="69BFD3"/>
                </a:solidFill>
                <a:latin typeface="Arial"/>
                <a:cs typeface="Arial"/>
              </a:rPr>
              <a:t>Tekst-in woordvolgorde</a:t>
            </a:r>
            <a:endParaRPr lang="nl-NL" sz="1250" b="1" dirty="0">
              <a:latin typeface="Arial"/>
              <a:cs typeface="Arial"/>
            </a:endParaRPr>
          </a:p>
        </p:txBody>
      </p:sp>
      <p:sp>
        <p:nvSpPr>
          <p:cNvPr id="29" name="object 15">
            <a:extLst>
              <a:ext uri="{FF2B5EF4-FFF2-40B4-BE49-F238E27FC236}">
                <a16:creationId xmlns:a16="http://schemas.microsoft.com/office/drawing/2014/main" id="{C01D6C0A-C3BF-8206-F5C9-C4FDCC5D8D48}"/>
              </a:ext>
            </a:extLst>
          </p:cNvPr>
          <p:cNvSpPr txBox="1"/>
          <p:nvPr/>
        </p:nvSpPr>
        <p:spPr>
          <a:xfrm>
            <a:off x="7144081" y="6314089"/>
            <a:ext cx="1939818" cy="205826"/>
          </a:xfrm>
          <a:prstGeom prst="rect">
            <a:avLst/>
          </a:prstGeom>
        </p:spPr>
        <p:txBody>
          <a:bodyPr vert="horz" wrap="square" lIns="0" tIns="13335" rIns="0" bIns="0" rtlCol="0">
            <a:spAutoFit/>
          </a:bodyPr>
          <a:lstStyle/>
          <a:p>
            <a:pPr>
              <a:lnSpc>
                <a:spcPct val="100000"/>
              </a:lnSpc>
              <a:spcBef>
                <a:spcPts val="105"/>
              </a:spcBef>
            </a:pPr>
            <a:r>
              <a:rPr lang="nl-NL" sz="1250" b="1" dirty="0">
                <a:solidFill>
                  <a:srgbClr val="70AC8E"/>
                </a:solidFill>
                <a:latin typeface="Arial"/>
                <a:cs typeface="Arial"/>
              </a:rPr>
              <a:t>Tekst-uit woordvolgorde</a:t>
            </a:r>
            <a:endParaRPr lang="nl-NL" sz="1250" b="1" dirty="0">
              <a:latin typeface="Arial"/>
              <a:cs typeface="Arial"/>
            </a:endParaRPr>
          </a:p>
        </p:txBody>
      </p:sp>
    </p:spTree>
    <p:extLst>
      <p:ext uri="{BB962C8B-B14F-4D97-AF65-F5344CB8AC3E}">
        <p14:creationId xmlns:p14="http://schemas.microsoft.com/office/powerpoint/2010/main" val="3013206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6712E9E-920B-1C56-0F4C-8D8CD2FB01BD}"/>
              </a:ext>
            </a:extLst>
          </p:cNvPr>
          <p:cNvGrpSpPr/>
          <p:nvPr/>
        </p:nvGrpSpPr>
        <p:grpSpPr>
          <a:xfrm>
            <a:off x="652078" y="4000653"/>
            <a:ext cx="10387330" cy="941627"/>
            <a:chOff x="900774" y="1849636"/>
            <a:chExt cx="10387330" cy="941627"/>
          </a:xfrm>
        </p:grpSpPr>
        <p:sp>
          <p:nvSpPr>
            <p:cNvPr id="2" name="object 2"/>
            <p:cNvSpPr/>
            <p:nvPr/>
          </p:nvSpPr>
          <p:spPr>
            <a:xfrm>
              <a:off x="900774" y="1849636"/>
              <a:ext cx="10387330" cy="381000"/>
            </a:xfrm>
            <a:custGeom>
              <a:avLst/>
              <a:gdLst/>
              <a:ahLst/>
              <a:cxnLst/>
              <a:rect l="l" t="t" r="r" b="b"/>
              <a:pathLst>
                <a:path w="10387330" h="381000">
                  <a:moveTo>
                    <a:pt x="10006273" y="254001"/>
                  </a:moveTo>
                  <a:lnTo>
                    <a:pt x="10006273" y="381001"/>
                  </a:lnTo>
                  <a:lnTo>
                    <a:pt x="10260273" y="254001"/>
                  </a:lnTo>
                  <a:lnTo>
                    <a:pt x="10006273" y="254001"/>
                  </a:lnTo>
                  <a:close/>
                </a:path>
                <a:path w="10387330" h="381000">
                  <a:moveTo>
                    <a:pt x="381000" y="0"/>
                  </a:moveTo>
                  <a:lnTo>
                    <a:pt x="0" y="190500"/>
                  </a:lnTo>
                  <a:lnTo>
                    <a:pt x="381000" y="381000"/>
                  </a:lnTo>
                  <a:lnTo>
                    <a:pt x="381000" y="254000"/>
                  </a:lnTo>
                  <a:lnTo>
                    <a:pt x="317478" y="254000"/>
                  </a:lnTo>
                  <a:lnTo>
                    <a:pt x="317478" y="127000"/>
                  </a:lnTo>
                  <a:lnTo>
                    <a:pt x="381000" y="127000"/>
                  </a:lnTo>
                  <a:lnTo>
                    <a:pt x="381000" y="0"/>
                  </a:lnTo>
                  <a:close/>
                </a:path>
                <a:path w="10387330" h="381000">
                  <a:moveTo>
                    <a:pt x="10006273" y="127001"/>
                  </a:moveTo>
                  <a:lnTo>
                    <a:pt x="10006273" y="254001"/>
                  </a:lnTo>
                  <a:lnTo>
                    <a:pt x="10069768" y="254001"/>
                  </a:lnTo>
                  <a:lnTo>
                    <a:pt x="10069768" y="127001"/>
                  </a:lnTo>
                  <a:lnTo>
                    <a:pt x="10006273" y="127001"/>
                  </a:lnTo>
                  <a:close/>
                </a:path>
                <a:path w="10387330" h="381000">
                  <a:moveTo>
                    <a:pt x="10006273" y="1"/>
                  </a:moveTo>
                  <a:lnTo>
                    <a:pt x="10006273" y="127001"/>
                  </a:lnTo>
                  <a:lnTo>
                    <a:pt x="10069768" y="127001"/>
                  </a:lnTo>
                  <a:lnTo>
                    <a:pt x="10069768" y="254001"/>
                  </a:lnTo>
                  <a:lnTo>
                    <a:pt x="10260275" y="254000"/>
                  </a:lnTo>
                  <a:lnTo>
                    <a:pt x="10387273" y="190501"/>
                  </a:lnTo>
                  <a:lnTo>
                    <a:pt x="10006273" y="1"/>
                  </a:lnTo>
                  <a:close/>
                </a:path>
                <a:path w="10387330" h="381000">
                  <a:moveTo>
                    <a:pt x="381000" y="127000"/>
                  </a:moveTo>
                  <a:lnTo>
                    <a:pt x="381000" y="254000"/>
                  </a:lnTo>
                  <a:lnTo>
                    <a:pt x="10006273" y="254001"/>
                  </a:lnTo>
                  <a:lnTo>
                    <a:pt x="10006273" y="127001"/>
                  </a:lnTo>
                  <a:lnTo>
                    <a:pt x="381000" y="127000"/>
                  </a:lnTo>
                  <a:close/>
                </a:path>
                <a:path w="10387330" h="381000">
                  <a:moveTo>
                    <a:pt x="317478" y="127000"/>
                  </a:moveTo>
                  <a:lnTo>
                    <a:pt x="317478" y="254000"/>
                  </a:lnTo>
                  <a:lnTo>
                    <a:pt x="381000" y="254000"/>
                  </a:lnTo>
                  <a:lnTo>
                    <a:pt x="381000" y="127000"/>
                  </a:lnTo>
                  <a:lnTo>
                    <a:pt x="317478" y="127000"/>
                  </a:lnTo>
                  <a:close/>
                </a:path>
                <a:path w="10387330" h="381000">
                  <a:moveTo>
                    <a:pt x="381000" y="127000"/>
                  </a:moveTo>
                  <a:lnTo>
                    <a:pt x="317478" y="127000"/>
                  </a:lnTo>
                  <a:lnTo>
                    <a:pt x="381000" y="127000"/>
                  </a:lnTo>
                  <a:close/>
                </a:path>
              </a:pathLst>
            </a:custGeom>
            <a:solidFill>
              <a:srgbClr val="00B0F0"/>
            </a:solidFill>
          </p:spPr>
          <p:txBody>
            <a:bodyPr wrap="square" lIns="0" tIns="0" rIns="0" bIns="0" rtlCol="0"/>
            <a:lstStyle/>
            <a:p>
              <a:endParaRPr dirty="0"/>
            </a:p>
          </p:txBody>
        </p:sp>
        <p:sp>
          <p:nvSpPr>
            <p:cNvPr id="3" name="object 3"/>
            <p:cNvSpPr txBox="1"/>
            <p:nvPr/>
          </p:nvSpPr>
          <p:spPr>
            <a:xfrm>
              <a:off x="1356399" y="2285996"/>
              <a:ext cx="929640"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Machinaal vertalen</a:t>
              </a:r>
              <a:endParaRPr lang="nl-NL" sz="1600" dirty="0">
                <a:latin typeface="Calibri"/>
                <a:cs typeface="Calibri"/>
              </a:endParaRPr>
            </a:p>
          </p:txBody>
        </p:sp>
        <p:sp>
          <p:nvSpPr>
            <p:cNvPr id="4" name="object 4"/>
            <p:cNvSpPr txBox="1"/>
            <p:nvPr/>
          </p:nvSpPr>
          <p:spPr>
            <a:xfrm>
              <a:off x="2417209" y="2329809"/>
              <a:ext cx="1263650" cy="269240"/>
            </a:xfrm>
            <a:prstGeom prst="rect">
              <a:avLst/>
            </a:prstGeom>
          </p:spPr>
          <p:txBody>
            <a:bodyPr vert="horz" wrap="square" lIns="0" tIns="12700" rIns="0" bIns="0" rtlCol="0">
              <a:spAutoFit/>
            </a:bodyPr>
            <a:lstStyle/>
            <a:p>
              <a:pPr marL="12700">
                <a:lnSpc>
                  <a:spcPct val="100000"/>
                </a:lnSpc>
                <a:spcBef>
                  <a:spcPts val="100"/>
                </a:spcBef>
              </a:pPr>
              <a:r>
                <a:rPr lang="nl-NL" sz="1600" spc="-10" dirty="0">
                  <a:latin typeface="Calibri"/>
                  <a:cs typeface="Calibri"/>
                </a:rPr>
                <a:t>Samenvatten</a:t>
              </a:r>
              <a:endParaRPr lang="nl-NL" sz="1600" dirty="0">
                <a:latin typeface="Calibri"/>
                <a:cs typeface="Calibri"/>
              </a:endParaRPr>
            </a:p>
          </p:txBody>
        </p:sp>
        <p:sp>
          <p:nvSpPr>
            <p:cNvPr id="5" name="object 5"/>
            <p:cNvSpPr txBox="1"/>
            <p:nvPr/>
          </p:nvSpPr>
          <p:spPr>
            <a:xfrm>
              <a:off x="4846289" y="2207889"/>
              <a:ext cx="1263650"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50" dirty="0">
                  <a:latin typeface="Calibri"/>
                  <a:cs typeface="Calibri"/>
                </a:rPr>
                <a:t>Taak-gedreven dialogen</a:t>
              </a:r>
              <a:endParaRPr lang="nl-NL" sz="1600" dirty="0">
                <a:latin typeface="Calibri"/>
                <a:cs typeface="Calibri"/>
              </a:endParaRPr>
            </a:p>
          </p:txBody>
        </p:sp>
        <p:sp>
          <p:nvSpPr>
            <p:cNvPr id="6" name="object 6"/>
            <p:cNvSpPr txBox="1"/>
            <p:nvPr/>
          </p:nvSpPr>
          <p:spPr>
            <a:xfrm>
              <a:off x="6705398" y="2207889"/>
              <a:ext cx="1096828" cy="505267"/>
            </a:xfrm>
            <a:prstGeom prst="rect">
              <a:avLst/>
            </a:prstGeom>
          </p:spPr>
          <p:txBody>
            <a:bodyPr vert="horz" wrap="square" lIns="0" tIns="12700" rIns="0" bIns="0" rtlCol="0">
              <a:spAutoFit/>
            </a:bodyPr>
            <a:lstStyle/>
            <a:p>
              <a:pPr marL="12700" marR="5080" algn="ctr">
                <a:lnSpc>
                  <a:spcPct val="100000"/>
                </a:lnSpc>
                <a:spcBef>
                  <a:spcPts val="100"/>
                </a:spcBef>
              </a:pPr>
              <a:r>
                <a:rPr lang="nl-NL" sz="1600" spc="-10" dirty="0">
                  <a:latin typeface="Calibri"/>
                  <a:cs typeface="Calibri"/>
                </a:rPr>
                <a:t>“Kletskoek” dialogen</a:t>
              </a:r>
              <a:endParaRPr lang="nl-NL" sz="1600" dirty="0">
                <a:latin typeface="Calibri"/>
                <a:cs typeface="Calibri"/>
              </a:endParaRPr>
            </a:p>
          </p:txBody>
        </p:sp>
        <p:sp>
          <p:nvSpPr>
            <p:cNvPr id="7" name="object 7"/>
            <p:cNvSpPr txBox="1"/>
            <p:nvPr/>
          </p:nvSpPr>
          <p:spPr>
            <a:xfrm>
              <a:off x="9875901" y="2210308"/>
              <a:ext cx="816213" cy="505267"/>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Verhalen vertellen</a:t>
              </a:r>
              <a:endParaRPr lang="nl-NL" sz="1600" dirty="0">
                <a:latin typeface="Calibri"/>
                <a:cs typeface="Calibri"/>
              </a:endParaRPr>
            </a:p>
          </p:txBody>
        </p:sp>
        <p:sp>
          <p:nvSpPr>
            <p:cNvPr id="8" name="object 8"/>
            <p:cNvSpPr/>
            <p:nvPr/>
          </p:nvSpPr>
          <p:spPr>
            <a:xfrm>
              <a:off x="1554170" y="1909604"/>
              <a:ext cx="8870950" cy="280670"/>
            </a:xfrm>
            <a:custGeom>
              <a:avLst/>
              <a:gdLst/>
              <a:ahLst/>
              <a:cxnLst/>
              <a:rect l="l" t="t" r="r" b="b"/>
              <a:pathLst>
                <a:path w="8870950" h="280669">
                  <a:moveTo>
                    <a:pt x="336702" y="280149"/>
                  </a:moveTo>
                  <a:lnTo>
                    <a:pt x="168351" y="0"/>
                  </a:lnTo>
                  <a:lnTo>
                    <a:pt x="0" y="280149"/>
                  </a:lnTo>
                  <a:lnTo>
                    <a:pt x="336702" y="280149"/>
                  </a:lnTo>
                  <a:close/>
                </a:path>
                <a:path w="8870950" h="280669">
                  <a:moveTo>
                    <a:pt x="1655787" y="280149"/>
                  </a:moveTo>
                  <a:lnTo>
                    <a:pt x="1487436" y="0"/>
                  </a:lnTo>
                  <a:lnTo>
                    <a:pt x="1319085" y="280149"/>
                  </a:lnTo>
                  <a:lnTo>
                    <a:pt x="1655787" y="280149"/>
                  </a:lnTo>
                  <a:close/>
                </a:path>
                <a:path w="8870950" h="280669">
                  <a:moveTo>
                    <a:pt x="4017264" y="280149"/>
                  </a:moveTo>
                  <a:lnTo>
                    <a:pt x="3848912" y="0"/>
                  </a:lnTo>
                  <a:lnTo>
                    <a:pt x="3680561" y="280149"/>
                  </a:lnTo>
                  <a:lnTo>
                    <a:pt x="4017264" y="280149"/>
                  </a:lnTo>
                  <a:close/>
                </a:path>
                <a:path w="8870950" h="280669">
                  <a:moveTo>
                    <a:pt x="5834621" y="280149"/>
                  </a:moveTo>
                  <a:lnTo>
                    <a:pt x="5666270" y="0"/>
                  </a:lnTo>
                  <a:lnTo>
                    <a:pt x="5497919" y="280149"/>
                  </a:lnTo>
                  <a:lnTo>
                    <a:pt x="5834621" y="280149"/>
                  </a:lnTo>
                  <a:close/>
                </a:path>
                <a:path w="8870950" h="280669">
                  <a:moveTo>
                    <a:pt x="8870505" y="280149"/>
                  </a:moveTo>
                  <a:lnTo>
                    <a:pt x="8702167" y="0"/>
                  </a:lnTo>
                  <a:lnTo>
                    <a:pt x="8533816" y="280149"/>
                  </a:lnTo>
                  <a:lnTo>
                    <a:pt x="8870505" y="280149"/>
                  </a:lnTo>
                  <a:close/>
                </a:path>
              </a:pathLst>
            </a:custGeom>
            <a:solidFill>
              <a:srgbClr val="0D3B26"/>
            </a:solidFill>
          </p:spPr>
          <p:txBody>
            <a:bodyPr wrap="square" lIns="0" tIns="0" rIns="0" bIns="0" rtlCol="0"/>
            <a:lstStyle/>
            <a:p>
              <a:endParaRPr dirty="0"/>
            </a:p>
          </p:txBody>
        </p:sp>
      </p:grpSp>
      <p:grpSp>
        <p:nvGrpSpPr>
          <p:cNvPr id="18" name="object 4">
            <a:extLst>
              <a:ext uri="{FF2B5EF4-FFF2-40B4-BE49-F238E27FC236}">
                <a16:creationId xmlns:a16="http://schemas.microsoft.com/office/drawing/2014/main" id="{E2119D49-3A55-7FFB-403B-34ADE9D9265F}"/>
              </a:ext>
            </a:extLst>
          </p:cNvPr>
          <p:cNvGrpSpPr/>
          <p:nvPr/>
        </p:nvGrpSpPr>
        <p:grpSpPr>
          <a:xfrm>
            <a:off x="1401139" y="746384"/>
            <a:ext cx="8775714" cy="1122614"/>
            <a:chOff x="1081619" y="5621982"/>
            <a:chExt cx="10841990" cy="3277235"/>
          </a:xfrm>
        </p:grpSpPr>
        <p:sp>
          <p:nvSpPr>
            <p:cNvPr id="19" name="object 5">
              <a:extLst>
                <a:ext uri="{FF2B5EF4-FFF2-40B4-BE49-F238E27FC236}">
                  <a16:creationId xmlns:a16="http://schemas.microsoft.com/office/drawing/2014/main" id="{B1346515-2198-3A35-B7FC-0D02CDE740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20" name="object 6">
              <a:extLst>
                <a:ext uri="{FF2B5EF4-FFF2-40B4-BE49-F238E27FC236}">
                  <a16:creationId xmlns:a16="http://schemas.microsoft.com/office/drawing/2014/main" id="{42974BD8-FDC0-4E45-A539-8F1978C328EF}"/>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21" name="object 8">
            <a:extLst>
              <a:ext uri="{FF2B5EF4-FFF2-40B4-BE49-F238E27FC236}">
                <a16:creationId xmlns:a16="http://schemas.microsoft.com/office/drawing/2014/main" id="{37CD5782-583E-7978-8C58-34E9F07D0741}"/>
              </a:ext>
            </a:extLst>
          </p:cNvPr>
          <p:cNvSpPr txBox="1"/>
          <p:nvPr/>
        </p:nvSpPr>
        <p:spPr>
          <a:xfrm>
            <a:off x="1877701" y="982811"/>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Categorisering NLG Taken</a:t>
            </a:r>
          </a:p>
        </p:txBody>
      </p:sp>
      <p:sp>
        <p:nvSpPr>
          <p:cNvPr id="22" name="object 8">
            <a:extLst>
              <a:ext uri="{FF2B5EF4-FFF2-40B4-BE49-F238E27FC236}">
                <a16:creationId xmlns:a16="http://schemas.microsoft.com/office/drawing/2014/main" id="{3F9940BE-46D5-3FE8-46DC-3572834DDF03}"/>
              </a:ext>
            </a:extLst>
          </p:cNvPr>
          <p:cNvSpPr txBox="1"/>
          <p:nvPr/>
        </p:nvSpPr>
        <p:spPr>
          <a:xfrm>
            <a:off x="600612" y="2968709"/>
            <a:ext cx="10438795" cy="442610"/>
          </a:xfrm>
          <a:prstGeom prst="rect">
            <a:avLst/>
          </a:prstGeom>
          <a:solidFill>
            <a:schemeClr val="accent1">
              <a:lumMod val="20000"/>
              <a:lumOff val="80000"/>
            </a:schemeClr>
          </a:solidFill>
        </p:spPr>
        <p:txBody>
          <a:bodyPr vert="horz" wrap="square" lIns="0" tIns="11609" rIns="0" bIns="0" rtlCol="0">
            <a:spAutoFit/>
          </a:bodyPr>
          <a:lstStyle/>
          <a:p>
            <a:pPr marL="8929" algn="ctr">
              <a:spcBef>
                <a:spcPts val="91"/>
              </a:spcBef>
            </a:pPr>
            <a:r>
              <a:rPr lang="nl-NL" sz="2800" b="1" dirty="0">
                <a:latin typeface="Arial Nova Cond Light" panose="020B0306020202020204" pitchFamily="34" charset="0"/>
                <a:cs typeface="Cascadia Mono SemiLight" panose="020B0609020000020004" pitchFamily="49" charset="0"/>
              </a:rPr>
              <a:t>openeinde spectrum</a:t>
            </a:r>
            <a:endParaRPr lang="nl-NL" sz="2800" dirty="0">
              <a:latin typeface="Arial Nova Cond Light" panose="020B0306020202020204" pitchFamily="34" charset="0"/>
              <a:cs typeface="Cascadia Mono SemiLight" panose="020B0609020000020004" pitchFamily="49" charset="0"/>
            </a:endParaRPr>
          </a:p>
        </p:txBody>
      </p:sp>
      <p:sp>
        <p:nvSpPr>
          <p:cNvPr id="23" name="object 3">
            <a:extLst>
              <a:ext uri="{FF2B5EF4-FFF2-40B4-BE49-F238E27FC236}">
                <a16:creationId xmlns:a16="http://schemas.microsoft.com/office/drawing/2014/main" id="{1B643321-C42F-C378-9B67-3808B8B22411}"/>
              </a:ext>
            </a:extLst>
          </p:cNvPr>
          <p:cNvSpPr txBox="1"/>
          <p:nvPr/>
        </p:nvSpPr>
        <p:spPr>
          <a:xfrm>
            <a:off x="600612" y="5266890"/>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vertoont </a:t>
            </a:r>
            <a:r>
              <a:rPr lang="nl-NL" sz="1600" spc="-10" dirty="0">
                <a:solidFill>
                  <a:srgbClr val="C00000"/>
                </a:solidFill>
                <a:latin typeface="Calibri"/>
                <a:cs typeface="Calibri"/>
              </a:rPr>
              <a:t>weinig</a:t>
            </a:r>
            <a:r>
              <a:rPr lang="nl-NL" sz="1600" spc="-10" dirty="0">
                <a:latin typeface="Calibri"/>
                <a:cs typeface="Calibri"/>
              </a:rPr>
              <a:t>  variatie</a:t>
            </a:r>
          </a:p>
        </p:txBody>
      </p:sp>
      <p:sp>
        <p:nvSpPr>
          <p:cNvPr id="24" name="object 3">
            <a:extLst>
              <a:ext uri="{FF2B5EF4-FFF2-40B4-BE49-F238E27FC236}">
                <a16:creationId xmlns:a16="http://schemas.microsoft.com/office/drawing/2014/main" id="{AB1732E0-2343-5F76-5EB6-D57D5B9B7938}"/>
              </a:ext>
            </a:extLst>
          </p:cNvPr>
          <p:cNvSpPr txBox="1"/>
          <p:nvPr/>
        </p:nvSpPr>
        <p:spPr>
          <a:xfrm>
            <a:off x="8784217" y="5248385"/>
            <a:ext cx="2255190" cy="518091"/>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Uitkomst is onzeker </a:t>
            </a:r>
          </a:p>
          <a:p>
            <a:pPr marL="12700" marR="5080">
              <a:lnSpc>
                <a:spcPct val="100000"/>
              </a:lnSpc>
              <a:spcBef>
                <a:spcPts val="100"/>
              </a:spcBef>
            </a:pPr>
            <a:r>
              <a:rPr lang="nl-NL" sz="1600" spc="-10" dirty="0">
                <a:latin typeface="Calibri"/>
                <a:cs typeface="Calibri"/>
              </a:rPr>
              <a:t>vertoont zeer </a:t>
            </a:r>
            <a:r>
              <a:rPr lang="nl-NL" sz="1600" spc="-10" dirty="0">
                <a:solidFill>
                  <a:srgbClr val="C00000"/>
                </a:solidFill>
                <a:latin typeface="Calibri"/>
                <a:cs typeface="Calibri"/>
              </a:rPr>
              <a:t>veel</a:t>
            </a:r>
            <a:r>
              <a:rPr lang="nl-NL" sz="1600" spc="-10" dirty="0">
                <a:latin typeface="Calibri"/>
                <a:cs typeface="Calibri"/>
              </a:rPr>
              <a:t>  variatie</a:t>
            </a:r>
          </a:p>
        </p:txBody>
      </p:sp>
      <p:sp>
        <p:nvSpPr>
          <p:cNvPr id="10" name="object 3">
            <a:extLst>
              <a:ext uri="{FF2B5EF4-FFF2-40B4-BE49-F238E27FC236}">
                <a16:creationId xmlns:a16="http://schemas.microsoft.com/office/drawing/2014/main" id="{185B4CC4-8936-DD05-2AFE-117DD70331ED}"/>
              </a:ext>
            </a:extLst>
          </p:cNvPr>
          <p:cNvSpPr txBox="1"/>
          <p:nvPr/>
        </p:nvSpPr>
        <p:spPr>
          <a:xfrm>
            <a:off x="0" y="4457237"/>
            <a:ext cx="929640" cy="518091"/>
          </a:xfrm>
          <a:prstGeom prst="rect">
            <a:avLst/>
          </a:prstGeom>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Broncode</a:t>
            </a:r>
          </a:p>
          <a:p>
            <a:pPr marL="12700" marR="5080">
              <a:lnSpc>
                <a:spcPct val="100000"/>
              </a:lnSpc>
              <a:spcBef>
                <a:spcPts val="100"/>
              </a:spcBef>
            </a:pPr>
            <a:r>
              <a:rPr lang="nl-NL" sz="1600" spc="-10" dirty="0">
                <a:latin typeface="Calibri"/>
                <a:cs typeface="Calibri"/>
              </a:rPr>
              <a:t>synthese</a:t>
            </a:r>
            <a:endParaRPr lang="nl-NL" sz="1600" dirty="0">
              <a:latin typeface="Calibri"/>
              <a:cs typeface="Calibri"/>
            </a:endParaRPr>
          </a:p>
        </p:txBody>
      </p:sp>
      <p:sp>
        <p:nvSpPr>
          <p:cNvPr id="11" name="object 5">
            <a:extLst>
              <a:ext uri="{FF2B5EF4-FFF2-40B4-BE49-F238E27FC236}">
                <a16:creationId xmlns:a16="http://schemas.microsoft.com/office/drawing/2014/main" id="{68E38066-76C9-F2D5-6A0E-552120B58637}"/>
              </a:ext>
            </a:extLst>
          </p:cNvPr>
          <p:cNvSpPr/>
          <p:nvPr/>
        </p:nvSpPr>
        <p:spPr>
          <a:xfrm>
            <a:off x="-13062" y="4051650"/>
            <a:ext cx="1656080" cy="280670"/>
          </a:xfrm>
          <a:custGeom>
            <a:avLst/>
            <a:gdLst/>
            <a:ahLst/>
            <a:cxnLst/>
            <a:rect l="l" t="t" r="r" b="b"/>
            <a:pathLst>
              <a:path w="1656080" h="280669">
                <a:moveTo>
                  <a:pt x="336702" y="280149"/>
                </a:moveTo>
                <a:lnTo>
                  <a:pt x="168351" y="0"/>
                </a:lnTo>
                <a:lnTo>
                  <a:pt x="0" y="280149"/>
                </a:lnTo>
                <a:lnTo>
                  <a:pt x="336702" y="280149"/>
                </a:lnTo>
                <a:close/>
              </a:path>
              <a:path w="1656080" h="280669">
                <a:moveTo>
                  <a:pt x="1655787" y="280149"/>
                </a:moveTo>
                <a:lnTo>
                  <a:pt x="1487436" y="0"/>
                </a:lnTo>
                <a:lnTo>
                  <a:pt x="1319085" y="280149"/>
                </a:lnTo>
                <a:lnTo>
                  <a:pt x="1655787" y="280149"/>
                </a:lnTo>
                <a:close/>
              </a:path>
            </a:pathLst>
          </a:custGeom>
          <a:solidFill>
            <a:srgbClr val="0D3B26"/>
          </a:solidFill>
        </p:spPr>
        <p:txBody>
          <a:bodyPr wrap="square" lIns="0" tIns="0" rIns="0" bIns="0" rtlCol="0"/>
          <a:lstStyle/>
          <a:p>
            <a:endParaRPr dirty="0"/>
          </a:p>
        </p:txBody>
      </p:sp>
      <p:sp>
        <p:nvSpPr>
          <p:cNvPr id="9" name="object 3">
            <a:extLst>
              <a:ext uri="{FF2B5EF4-FFF2-40B4-BE49-F238E27FC236}">
                <a16:creationId xmlns:a16="http://schemas.microsoft.com/office/drawing/2014/main" id="{412880EA-1FBB-FF87-4822-0C07DD6344A2}"/>
              </a:ext>
            </a:extLst>
          </p:cNvPr>
          <p:cNvSpPr txBox="1"/>
          <p:nvPr/>
        </p:nvSpPr>
        <p:spPr>
          <a:xfrm>
            <a:off x="600612" y="6111616"/>
            <a:ext cx="1634448" cy="505267"/>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COMPLEX</a:t>
            </a:r>
          </a:p>
        </p:txBody>
      </p:sp>
      <p:sp>
        <p:nvSpPr>
          <p:cNvPr id="13" name="object 3">
            <a:extLst>
              <a:ext uri="{FF2B5EF4-FFF2-40B4-BE49-F238E27FC236}">
                <a16:creationId xmlns:a16="http://schemas.microsoft.com/office/drawing/2014/main" id="{618825D7-4C72-A397-A836-A0AD9DA494F9}"/>
              </a:ext>
            </a:extLst>
          </p:cNvPr>
          <p:cNvSpPr txBox="1"/>
          <p:nvPr/>
        </p:nvSpPr>
        <p:spPr>
          <a:xfrm>
            <a:off x="8784216" y="6045075"/>
            <a:ext cx="2255189" cy="259045"/>
          </a:xfrm>
          <a:prstGeom prst="rect">
            <a:avLst/>
          </a:prstGeom>
          <a:solidFill>
            <a:schemeClr val="bg1">
              <a:lumMod val="85000"/>
            </a:schemeClr>
          </a:solidFill>
        </p:spPr>
        <p:txBody>
          <a:bodyPr vert="horz" wrap="square" lIns="0" tIns="12700" rIns="0" bIns="0" rtlCol="0">
            <a:spAutoFit/>
          </a:bodyPr>
          <a:lstStyle/>
          <a:p>
            <a:pPr marL="12700" marR="5080">
              <a:lnSpc>
                <a:spcPct val="100000"/>
              </a:lnSpc>
              <a:spcBef>
                <a:spcPts val="100"/>
              </a:spcBef>
            </a:pPr>
            <a:r>
              <a:rPr lang="nl-NL" sz="1600" spc="-10" dirty="0">
                <a:latin typeface="Calibri"/>
                <a:cs typeface="Calibri"/>
              </a:rPr>
              <a:t>PROMPT is </a:t>
            </a:r>
            <a:r>
              <a:rPr lang="nl-NL" sz="1600" spc="-10" dirty="0">
                <a:solidFill>
                  <a:srgbClr val="C00000"/>
                </a:solidFill>
                <a:latin typeface="Calibri"/>
                <a:cs typeface="Calibri"/>
              </a:rPr>
              <a:t>SIMPEL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62698" y="1222326"/>
            <a:ext cx="5265057" cy="4862870"/>
          </a:xfrm>
          <a:prstGeom prst="rect">
            <a:avLst/>
          </a:prstGeom>
          <a:solidFill>
            <a:schemeClr val="accent4">
              <a:lumMod val="75000"/>
              <a:alpha val="49000"/>
            </a:schemeClr>
          </a:solidFill>
        </p:spPr>
        <p:txBody>
          <a:bodyPr wrap="square">
            <a:spAutoFit/>
          </a:bodyPr>
          <a:lstStyle/>
          <a:p>
            <a:pPr defTabSz="1219170"/>
            <a:r>
              <a:rPr lang="en-US" sz="3200" kern="0" dirty="0">
                <a:solidFill>
                  <a:srgbClr val="000000"/>
                </a:solidFill>
                <a:latin typeface="Century Gothic" panose="020B0502020202020204" pitchFamily="34" charset="0"/>
                <a:cs typeface="Arial"/>
                <a:sym typeface="Arial"/>
                <a:rtl val="0"/>
              </a:rPr>
              <a:t>Sensation:	[</a:t>
            </a:r>
            <a:r>
              <a:rPr lang="nl-NL" sz="3200" kern="0" dirty="0">
                <a:solidFill>
                  <a:srgbClr val="000000"/>
                </a:solidFill>
                <a:latin typeface="Century Gothic" panose="020B0502020202020204" pitchFamily="34" charset="0"/>
                <a:cs typeface="Arial"/>
                <a:sym typeface="Arial"/>
                <a:rtl val="0"/>
              </a:rPr>
              <a:t>Sensibilisatie</a:t>
            </a:r>
            <a:r>
              <a:rPr lang="en-US" sz="3200" kern="0" dirty="0">
                <a:solidFill>
                  <a:srgbClr val="000000"/>
                </a:solidFill>
                <a:latin typeface="Century Gothic" panose="020B0502020202020204" pitchFamily="34" charset="0"/>
                <a:cs typeface="Arial"/>
                <a:sym typeface="Arial"/>
                <a:rtl val="0"/>
              </a:rPr>
              <a:t>]</a:t>
            </a:r>
          </a:p>
          <a:p>
            <a:pPr defTabSz="1219170"/>
            <a:r>
              <a:rPr lang="en-US" sz="1400" kern="0" dirty="0">
                <a:solidFill>
                  <a:srgbClr val="000000"/>
                </a:solidFill>
                <a:latin typeface="Century Gothic" panose="020B0502020202020204" pitchFamily="34" charset="0"/>
                <a:cs typeface="Arial"/>
                <a:sym typeface="Arial"/>
                <a:rtl val="0"/>
              </a:rPr>
              <a:t> </a:t>
            </a:r>
            <a:r>
              <a:rPr lang="en-US" sz="1400" i="1" kern="0" dirty="0">
                <a:solidFill>
                  <a:srgbClr val="000000"/>
                </a:solidFill>
                <a:latin typeface="Century Gothic" panose="020B0502020202020204" pitchFamily="34" charset="0"/>
                <a:cs typeface="Arial"/>
                <a:sym typeface="Arial"/>
                <a:rtl val="0"/>
              </a:rPr>
              <a:t>‘…immediate and basic experiences generated as stimuli fall on our sensory systems’ </a:t>
            </a:r>
          </a:p>
          <a:p>
            <a:pPr defTabSz="1219170"/>
            <a:r>
              <a:rPr lang="en-US" sz="1400" i="1" kern="0" dirty="0">
                <a:solidFill>
                  <a:srgbClr val="000000"/>
                </a:solidFill>
                <a:latin typeface="Century Gothic" panose="020B0502020202020204" pitchFamily="34" charset="0"/>
                <a:cs typeface="Arial"/>
                <a:sym typeface="Wingdings"/>
                <a:rtl val="0"/>
              </a:rPr>
              <a:t> </a:t>
            </a:r>
            <a:r>
              <a:rPr lang="nl-NL" sz="1400" i="1" kern="0" dirty="0">
                <a:solidFill>
                  <a:srgbClr val="000000"/>
                </a:solidFill>
                <a:latin typeface="Century Gothic" panose="020B0502020202020204" pitchFamily="34" charset="0"/>
                <a:cs typeface="Arial"/>
                <a:sym typeface="Wingdings"/>
                <a:rtl val="0"/>
              </a:rPr>
              <a:t>Verwerken van ruwe data (prikkels of Fysieke stimuli) volgens een vast patroon</a:t>
            </a:r>
            <a:endParaRPr lang="nl-NL" sz="1400" i="1" kern="0" dirty="0">
              <a:solidFill>
                <a:srgbClr val="000000"/>
              </a:solidFill>
              <a:latin typeface="Century Gothic" panose="020B0502020202020204" pitchFamily="34" charset="0"/>
              <a:cs typeface="Arial"/>
              <a:sym typeface="Arial"/>
              <a:rtl val="0"/>
            </a:endParaRPr>
          </a:p>
          <a:p>
            <a:pPr defTabSz="1219170"/>
            <a:endParaRPr lang="en-US" sz="1400" kern="0" dirty="0">
              <a:solidFill>
                <a:srgbClr val="000000"/>
              </a:solidFill>
              <a:latin typeface="Century Gothic" panose="020B0502020202020204" pitchFamily="34" charset="0"/>
              <a:cs typeface="Arial"/>
              <a:sym typeface="Arial"/>
              <a:rtl val="0"/>
            </a:endParaRPr>
          </a:p>
          <a:p>
            <a:pPr defTabSz="1219170"/>
            <a:r>
              <a:rPr lang="en-US" sz="3200" kern="0" dirty="0">
                <a:solidFill>
                  <a:srgbClr val="000000"/>
                </a:solidFill>
                <a:latin typeface="Century Gothic" panose="020B0502020202020204" pitchFamily="34" charset="0"/>
                <a:cs typeface="Arial"/>
                <a:sym typeface="Arial"/>
                <a:rtl val="0"/>
              </a:rPr>
              <a:t>Perception:	[</a:t>
            </a:r>
            <a:r>
              <a:rPr lang="nl-NL" sz="3200" kern="0" dirty="0">
                <a:solidFill>
                  <a:srgbClr val="000000"/>
                </a:solidFill>
                <a:latin typeface="Century Gothic" panose="020B0502020202020204" pitchFamily="34" charset="0"/>
                <a:cs typeface="Arial"/>
                <a:sym typeface="Arial"/>
                <a:rtl val="0"/>
              </a:rPr>
              <a:t>Perceptie</a:t>
            </a:r>
            <a:r>
              <a:rPr lang="en-US" sz="3200" kern="0" dirty="0">
                <a:solidFill>
                  <a:srgbClr val="000000"/>
                </a:solidFill>
                <a:latin typeface="Century Gothic" panose="020B0502020202020204" pitchFamily="34" charset="0"/>
                <a:cs typeface="Arial"/>
                <a:sym typeface="Arial"/>
                <a:rtl val="0"/>
              </a:rPr>
              <a:t>]</a:t>
            </a:r>
          </a:p>
          <a:p>
            <a:pPr defTabSz="1219170"/>
            <a:r>
              <a:rPr lang="en-US" sz="1400" i="1" kern="0" dirty="0">
                <a:solidFill>
                  <a:srgbClr val="000000"/>
                </a:solidFill>
                <a:latin typeface="Century Gothic" panose="020B0502020202020204" pitchFamily="34" charset="0"/>
                <a:cs typeface="Arial"/>
                <a:sym typeface="Arial"/>
                <a:rtl val="0"/>
              </a:rPr>
              <a:t>‘…interpretation of those sensations, giving them meaning and organization’</a:t>
            </a:r>
          </a:p>
          <a:p>
            <a:pPr defTabSz="1219170"/>
            <a:r>
              <a:rPr lang="en-US" sz="1400" i="1" kern="0" dirty="0">
                <a:solidFill>
                  <a:srgbClr val="000000"/>
                </a:solidFill>
                <a:latin typeface="Century Gothic" panose="020B0502020202020204" pitchFamily="34" charset="0"/>
                <a:cs typeface="Arial"/>
                <a:sym typeface="Wingdings"/>
                <a:rtl val="0"/>
              </a:rPr>
              <a:t></a:t>
            </a:r>
            <a:r>
              <a:rPr lang="nl-NL" sz="1400" i="1" kern="0" dirty="0">
                <a:solidFill>
                  <a:srgbClr val="000000"/>
                </a:solidFill>
                <a:latin typeface="Century Gothic" panose="020B0502020202020204" pitchFamily="34" charset="0"/>
                <a:cs typeface="Arial"/>
                <a:sym typeface="Wingdings"/>
                <a:rtl val="0"/>
              </a:rPr>
              <a:t> Gestuurd door “ingebouwde” informatie (niet lerend), </a:t>
            </a:r>
            <a:endParaRPr lang="nl-NL" sz="1400" i="1" kern="0" dirty="0">
              <a:solidFill>
                <a:srgbClr val="000000"/>
              </a:solidFill>
              <a:latin typeface="Century Gothic" panose="020B0502020202020204" pitchFamily="34" charset="0"/>
              <a:cs typeface="Arial"/>
              <a:sym typeface="Arial"/>
              <a:rtl val="0"/>
            </a:endParaRPr>
          </a:p>
          <a:p>
            <a:pPr defTabSz="1219170"/>
            <a:endParaRPr lang="en-US" sz="1400" kern="0" dirty="0">
              <a:solidFill>
                <a:srgbClr val="000000"/>
              </a:solidFill>
              <a:latin typeface="Century Gothic" panose="020B0502020202020204" pitchFamily="34" charset="0"/>
              <a:cs typeface="Arial"/>
              <a:sym typeface="Arial"/>
              <a:rtl val="0"/>
            </a:endParaRPr>
          </a:p>
          <a:p>
            <a:pPr defTabSz="1219170"/>
            <a:r>
              <a:rPr lang="en-US" sz="3200" kern="0" dirty="0">
                <a:solidFill>
                  <a:srgbClr val="000000"/>
                </a:solidFill>
                <a:latin typeface="Century Gothic" panose="020B0502020202020204" pitchFamily="34" charset="0"/>
                <a:cs typeface="Arial"/>
                <a:sym typeface="Arial"/>
                <a:rtl val="0"/>
              </a:rPr>
              <a:t>Cognition:	[</a:t>
            </a:r>
            <a:r>
              <a:rPr lang="nl-NL" sz="3200" kern="0" dirty="0">
                <a:solidFill>
                  <a:srgbClr val="000000"/>
                </a:solidFill>
                <a:latin typeface="Century Gothic" panose="020B0502020202020204" pitchFamily="34" charset="0"/>
                <a:cs typeface="Arial"/>
                <a:sym typeface="Arial"/>
                <a:rtl val="0"/>
              </a:rPr>
              <a:t>Cognitie</a:t>
            </a:r>
            <a:r>
              <a:rPr lang="en-US" sz="3200" kern="0" dirty="0">
                <a:solidFill>
                  <a:srgbClr val="000000"/>
                </a:solidFill>
                <a:latin typeface="Century Gothic" panose="020B0502020202020204" pitchFamily="34" charset="0"/>
                <a:cs typeface="Arial"/>
                <a:sym typeface="Arial"/>
                <a:rtl val="0"/>
              </a:rPr>
              <a:t>]</a:t>
            </a:r>
          </a:p>
          <a:p>
            <a:pPr defTabSz="1219170"/>
            <a:r>
              <a:rPr lang="en-US" sz="1400" kern="0" dirty="0">
                <a:solidFill>
                  <a:srgbClr val="000000"/>
                </a:solidFill>
                <a:latin typeface="Century Gothic" panose="020B0502020202020204" pitchFamily="34" charset="0"/>
                <a:cs typeface="Arial"/>
                <a:sym typeface="Arial"/>
                <a:rtl val="0"/>
              </a:rPr>
              <a:t>‘…acquisition, storage, retrieval, and use of information’</a:t>
            </a:r>
          </a:p>
          <a:p>
            <a:pPr marL="285744" indent="-285744" defTabSz="1219170">
              <a:buFont typeface="Wingdings" charset="0"/>
              <a:buChar char="è"/>
            </a:pPr>
            <a:r>
              <a:rPr lang="nl-NL" sz="1400" i="1" kern="0" dirty="0">
                <a:solidFill>
                  <a:srgbClr val="000000"/>
                </a:solidFill>
                <a:latin typeface="Century Gothic" panose="020B0502020202020204" pitchFamily="34" charset="0"/>
                <a:cs typeface="Arial"/>
                <a:sym typeface="Wingdings"/>
                <a:rtl val="0"/>
              </a:rPr>
              <a:t>Gestuurd door “verworven” informatie (zelf-lerend)</a:t>
            </a:r>
            <a:endParaRPr lang="en-US" sz="1400" kern="0" dirty="0">
              <a:solidFill>
                <a:srgbClr val="000000"/>
              </a:solidFill>
              <a:latin typeface="Century Gothic" panose="020B0502020202020204" pitchFamily="34" charset="0"/>
              <a:cs typeface="Arial"/>
              <a:sym typeface="Arial"/>
              <a:rtl val="0"/>
            </a:endParaRPr>
          </a:p>
          <a:p>
            <a:pPr defTabSz="1219170"/>
            <a:endParaRPr lang="en-US" sz="1400" kern="0" dirty="0">
              <a:solidFill>
                <a:srgbClr val="000000"/>
              </a:solidFill>
              <a:latin typeface="Arial"/>
              <a:cs typeface="Arial"/>
              <a:sym typeface="Arial"/>
              <a:rtl val="0"/>
            </a:endParaRPr>
          </a:p>
          <a:p>
            <a:pPr algn="r" defTabSz="1219170"/>
            <a:r>
              <a:rPr lang="en-US" sz="1400" kern="0" dirty="0">
                <a:solidFill>
                  <a:srgbClr val="000000"/>
                </a:solidFill>
                <a:latin typeface="Arial"/>
                <a:cs typeface="Arial"/>
                <a:sym typeface="Arial"/>
                <a:rtl val="0"/>
              </a:rPr>
              <a:t>M.W. </a:t>
            </a:r>
            <a:r>
              <a:rPr lang="en-US" sz="1400" kern="0" dirty="0" err="1">
                <a:solidFill>
                  <a:srgbClr val="000000"/>
                </a:solidFill>
                <a:latin typeface="Arial"/>
                <a:cs typeface="Arial"/>
                <a:sym typeface="Arial"/>
                <a:rtl val="0"/>
              </a:rPr>
              <a:t>Matlin</a:t>
            </a:r>
            <a:r>
              <a:rPr lang="en-US" sz="1400" kern="0" dirty="0">
                <a:solidFill>
                  <a:srgbClr val="000000"/>
                </a:solidFill>
                <a:latin typeface="Arial"/>
                <a:cs typeface="Arial"/>
                <a:sym typeface="Arial"/>
                <a:rtl val="0"/>
              </a:rPr>
              <a:t> &amp; H.J. Foley, 1992</a:t>
            </a:r>
          </a:p>
        </p:txBody>
      </p:sp>
      <p:sp>
        <p:nvSpPr>
          <p:cNvPr id="5" name="Rectangle 4"/>
          <p:cNvSpPr/>
          <p:nvPr/>
        </p:nvSpPr>
        <p:spPr>
          <a:xfrm>
            <a:off x="232310" y="107786"/>
            <a:ext cx="11725836" cy="666786"/>
          </a:xfrm>
          <a:prstGeom prst="rect">
            <a:avLst/>
          </a:prstGeom>
          <a:solidFill>
            <a:schemeClr val="accent4">
              <a:lumMod val="75000"/>
              <a:alpha val="86000"/>
            </a:schemeClr>
          </a:solidFill>
        </p:spPr>
        <p:txBody>
          <a:bodyPr wrap="square">
            <a:spAutoFit/>
          </a:bodyPr>
          <a:lstStyle/>
          <a:p>
            <a:pPr defTabSz="1219170"/>
            <a:r>
              <a:rPr lang="nl-NL" sz="3733" kern="0" dirty="0">
                <a:solidFill>
                  <a:srgbClr val="000000"/>
                </a:solidFill>
                <a:latin typeface="Century Gothic" panose="020B0502020202020204" pitchFamily="34" charset="0"/>
                <a:cs typeface="Arial"/>
                <a:sym typeface="Arial"/>
                <a:rtl val="0"/>
              </a:rPr>
              <a:t>Informatieverwerking Fysieke Stimuli In Ons Brein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291" y="4071832"/>
            <a:ext cx="2248179" cy="2773753"/>
          </a:xfrm>
          <a:prstGeom prst="rect">
            <a:avLst/>
          </a:prstGeom>
        </p:spPr>
      </p:pic>
      <p:sp>
        <p:nvSpPr>
          <p:cNvPr id="4" name="TextBox 3">
            <a:extLst>
              <a:ext uri="{FF2B5EF4-FFF2-40B4-BE49-F238E27FC236}">
                <a16:creationId xmlns:a16="http://schemas.microsoft.com/office/drawing/2014/main" id="{E5ECA814-E4B4-7F30-4BE5-E7604C6F2FB5}"/>
              </a:ext>
            </a:extLst>
          </p:cNvPr>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37395144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A3585-CA57-4314-8DEB-BC2A5E0E828B}"/>
              </a:ext>
            </a:extLst>
          </p:cNvPr>
          <p:cNvPicPr>
            <a:picLocks noChangeAspect="1"/>
          </p:cNvPicPr>
          <p:nvPr/>
        </p:nvPicPr>
        <p:blipFill>
          <a:blip r:embed="rId2"/>
          <a:stretch>
            <a:fillRect/>
          </a:stretch>
        </p:blipFill>
        <p:spPr>
          <a:xfrm>
            <a:off x="998048" y="1581702"/>
            <a:ext cx="10195560" cy="4186687"/>
          </a:xfrm>
          <a:prstGeom prst="rect">
            <a:avLst/>
          </a:prstGeom>
        </p:spPr>
      </p:pic>
      <p:pic>
        <p:nvPicPr>
          <p:cNvPr id="3" name="Picture 2">
            <a:hlinkClick r:id="rId3"/>
            <a:extLst>
              <a:ext uri="{FF2B5EF4-FFF2-40B4-BE49-F238E27FC236}">
                <a16:creationId xmlns:a16="http://schemas.microsoft.com/office/drawing/2014/main" id="{6C30AD9F-B479-2603-6156-F4F84140C2EB}"/>
              </a:ext>
            </a:extLst>
          </p:cNvPr>
          <p:cNvPicPr>
            <a:picLocks noChangeAspect="1"/>
          </p:cNvPicPr>
          <p:nvPr/>
        </p:nvPicPr>
        <p:blipFill>
          <a:blip r:embed="rId4"/>
          <a:stretch>
            <a:fillRect/>
          </a:stretch>
        </p:blipFill>
        <p:spPr>
          <a:xfrm>
            <a:off x="7877577" y="5668415"/>
            <a:ext cx="3850781" cy="1072394"/>
          </a:xfrm>
          <a:prstGeom prst="rect">
            <a:avLst/>
          </a:prstGeom>
        </p:spPr>
      </p:pic>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ChatGPT: </a:t>
            </a:r>
            <a:r>
              <a:rPr lang="nl-NL" sz="4219" b="1" dirty="0" err="1">
                <a:latin typeface="Courier New"/>
                <a:cs typeface="Courier New"/>
              </a:rPr>
              <a:t>Use</a:t>
            </a:r>
            <a:r>
              <a:rPr lang="nl-NL" sz="4219" b="1" dirty="0">
                <a:latin typeface="Courier New"/>
                <a:cs typeface="Courier New"/>
              </a:rPr>
              <a:t> Cases </a:t>
            </a:r>
          </a:p>
        </p:txBody>
      </p:sp>
    </p:spTree>
    <p:extLst>
      <p:ext uri="{BB962C8B-B14F-4D97-AF65-F5344CB8AC3E}">
        <p14:creationId xmlns:p14="http://schemas.microsoft.com/office/powerpoint/2010/main" val="1156273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ChatGPT: </a:t>
            </a:r>
            <a:r>
              <a:rPr lang="nl-NL" sz="4219" b="1" dirty="0" err="1">
                <a:latin typeface="Courier New"/>
                <a:cs typeface="Courier New"/>
              </a:rPr>
              <a:t>Use</a:t>
            </a:r>
            <a:r>
              <a:rPr lang="nl-NL" sz="4219" b="1" dirty="0">
                <a:latin typeface="Courier New"/>
                <a:cs typeface="Courier New"/>
              </a:rPr>
              <a:t> Cases </a:t>
            </a:r>
          </a:p>
        </p:txBody>
      </p:sp>
      <p:pic>
        <p:nvPicPr>
          <p:cNvPr id="8" name="Picture 7">
            <a:extLst>
              <a:ext uri="{FF2B5EF4-FFF2-40B4-BE49-F238E27FC236}">
                <a16:creationId xmlns:a16="http://schemas.microsoft.com/office/drawing/2014/main" id="{17DE1791-5DDC-343F-6211-9675DAC19D54}"/>
              </a:ext>
            </a:extLst>
          </p:cNvPr>
          <p:cNvPicPr>
            <a:picLocks noChangeAspect="1"/>
          </p:cNvPicPr>
          <p:nvPr/>
        </p:nvPicPr>
        <p:blipFill>
          <a:blip r:embed="rId2"/>
          <a:stretch>
            <a:fillRect/>
          </a:stretch>
        </p:blipFill>
        <p:spPr>
          <a:xfrm>
            <a:off x="920839" y="1609321"/>
            <a:ext cx="10350321" cy="4322044"/>
          </a:xfrm>
          <a:prstGeom prst="rect">
            <a:avLst/>
          </a:prstGeom>
        </p:spPr>
      </p:pic>
      <p:pic>
        <p:nvPicPr>
          <p:cNvPr id="9" name="Picture 8">
            <a:hlinkClick r:id="rId3"/>
            <a:extLst>
              <a:ext uri="{FF2B5EF4-FFF2-40B4-BE49-F238E27FC236}">
                <a16:creationId xmlns:a16="http://schemas.microsoft.com/office/drawing/2014/main" id="{2FFF11C7-1B65-F045-B2C8-710131872D11}"/>
              </a:ext>
            </a:extLst>
          </p:cNvPr>
          <p:cNvPicPr>
            <a:picLocks noChangeAspect="1"/>
          </p:cNvPicPr>
          <p:nvPr/>
        </p:nvPicPr>
        <p:blipFill>
          <a:blip r:embed="rId4"/>
          <a:stretch>
            <a:fillRect/>
          </a:stretch>
        </p:blipFill>
        <p:spPr>
          <a:xfrm>
            <a:off x="7929092" y="5965590"/>
            <a:ext cx="3112395" cy="866644"/>
          </a:xfrm>
          <a:prstGeom prst="rect">
            <a:avLst/>
          </a:prstGeom>
        </p:spPr>
      </p:pic>
    </p:spTree>
    <p:extLst>
      <p:ext uri="{BB962C8B-B14F-4D97-AF65-F5344CB8AC3E}">
        <p14:creationId xmlns:p14="http://schemas.microsoft.com/office/powerpoint/2010/main" val="3791153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1345" y="1321564"/>
            <a:ext cx="10300497" cy="2435322"/>
          </a:xfrm>
          <a:prstGeom prst="rect">
            <a:avLst/>
          </a:prstGeom>
        </p:spPr>
        <p:txBody>
          <a:bodyPr vert="horz" wrap="square" lIns="0" tIns="8930" rIns="0" bIns="0" rtlCol="0">
            <a:spAutoFit/>
          </a:bodyPr>
          <a:lstStyle/>
          <a:p>
            <a:pPr marL="8929">
              <a:spcBef>
                <a:spcPts val="70"/>
              </a:spcBef>
            </a:pPr>
            <a:r>
              <a:rPr lang="en-US" sz="2400" i="1" spc="39" dirty="0">
                <a:solidFill>
                  <a:srgbClr val="C00000"/>
                </a:solidFill>
                <a:latin typeface="Arial"/>
                <a:cs typeface="Arial"/>
              </a:rPr>
              <a:t>natural language processing [</a:t>
            </a:r>
            <a:r>
              <a:rPr lang="en-US" sz="2400" i="1" spc="39" dirty="0" err="1">
                <a:solidFill>
                  <a:srgbClr val="C00000"/>
                </a:solidFill>
                <a:latin typeface="Arial"/>
                <a:cs typeface="Arial"/>
              </a:rPr>
              <a:t>nlp</a:t>
            </a:r>
            <a:r>
              <a:rPr lang="en-US" sz="2400" i="1" spc="39" dirty="0">
                <a:solidFill>
                  <a:srgbClr val="C00000"/>
                </a:solidFill>
                <a:latin typeface="Arial"/>
                <a:cs typeface="Arial"/>
              </a:rPr>
              <a:t>]</a:t>
            </a:r>
            <a:r>
              <a:rPr lang="en-US" sz="2400" spc="39" dirty="0">
                <a:solidFill>
                  <a:srgbClr val="C00000"/>
                </a:solidFill>
                <a:latin typeface="Arial"/>
                <a:cs typeface="Arial"/>
              </a:rPr>
              <a:t> </a:t>
            </a:r>
          </a:p>
          <a:p>
            <a:pPr marL="8929">
              <a:spcBef>
                <a:spcPts val="70"/>
              </a:spcBef>
            </a:pPr>
            <a:endParaRPr lang="nl-NL" sz="2400" i="1" spc="39" dirty="0">
              <a:solidFill>
                <a:srgbClr val="002060"/>
              </a:solidFill>
              <a:latin typeface="Arial"/>
              <a:cs typeface="Arial"/>
            </a:endParaRPr>
          </a:p>
          <a:p>
            <a:pPr marL="8929">
              <a:spcBef>
                <a:spcPts val="70"/>
              </a:spcBef>
            </a:pPr>
            <a:r>
              <a:rPr lang="nl-NL" sz="5400" i="1" spc="39" dirty="0">
                <a:solidFill>
                  <a:srgbClr val="002060"/>
                </a:solidFill>
                <a:latin typeface="Arial"/>
                <a:cs typeface="Arial"/>
              </a:rPr>
              <a:t>Hoe transformeert ChatGPT </a:t>
            </a:r>
          </a:p>
          <a:p>
            <a:pPr marL="8929">
              <a:spcBef>
                <a:spcPts val="70"/>
              </a:spcBef>
            </a:pPr>
            <a:r>
              <a:rPr lang="nl-NL" sz="5400" i="1" spc="39" dirty="0">
                <a:solidFill>
                  <a:srgbClr val="002060"/>
                </a:solidFill>
                <a:latin typeface="Arial"/>
                <a:cs typeface="Arial"/>
              </a:rPr>
              <a:t>van </a:t>
            </a:r>
            <a:r>
              <a:rPr lang="nl-NL" sz="5400" i="1" spc="39" dirty="0">
                <a:solidFill>
                  <a:srgbClr val="FF0000"/>
                </a:solidFill>
                <a:latin typeface="Arial"/>
                <a:cs typeface="Arial"/>
              </a:rPr>
              <a:t>“vraag” </a:t>
            </a:r>
            <a:r>
              <a:rPr lang="nl-NL" sz="5400" i="1" spc="39" dirty="0">
                <a:solidFill>
                  <a:srgbClr val="002060"/>
                </a:solidFill>
                <a:latin typeface="Arial"/>
                <a:cs typeface="Arial"/>
              </a:rPr>
              <a:t>naar  </a:t>
            </a:r>
            <a:r>
              <a:rPr lang="nl-NL" sz="5400" i="1" spc="39" dirty="0">
                <a:solidFill>
                  <a:srgbClr val="FF0000"/>
                </a:solidFill>
                <a:latin typeface="Arial"/>
                <a:cs typeface="Arial"/>
              </a:rPr>
              <a:t>“antwoord”</a:t>
            </a:r>
            <a:r>
              <a:rPr lang="nl-NL" sz="5400" i="1" spc="39" dirty="0">
                <a:solidFill>
                  <a:schemeClr val="accent1">
                    <a:lumMod val="50000"/>
                  </a:schemeClr>
                </a:solidFill>
                <a:latin typeface="Arial"/>
                <a:cs typeface="Arial"/>
              </a:rPr>
              <a:t>?</a:t>
            </a:r>
            <a:r>
              <a:rPr lang="nl-NL" sz="5400" i="1" spc="39" dirty="0">
                <a:solidFill>
                  <a:srgbClr val="FF0000"/>
                </a:solidFill>
                <a:latin typeface="Arial"/>
                <a:cs typeface="Arial"/>
              </a:rPr>
              <a:t>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780641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39650" y="593866"/>
            <a:ext cx="9842234" cy="556223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95966" y="957831"/>
            <a:ext cx="9053848" cy="4800213"/>
          </a:xfrm>
          <a:prstGeom prst="rect">
            <a:avLst/>
          </a:prstGeom>
        </p:spPr>
        <p:txBody>
          <a:bodyPr vert="horz" wrap="square" lIns="0" tIns="11609" rIns="0" bIns="0" rtlCol="0">
            <a:spAutoFit/>
          </a:bodyPr>
          <a:lstStyle/>
          <a:p>
            <a:pPr marL="8929">
              <a:spcBef>
                <a:spcPts val="91"/>
              </a:spcBef>
            </a:pPr>
            <a:r>
              <a:rPr lang="en-US" sz="5400" b="1" dirty="0">
                <a:latin typeface="Courier New"/>
                <a:cs typeface="Courier New"/>
              </a:rPr>
              <a:t>STAP 01: </a:t>
            </a:r>
          </a:p>
          <a:p>
            <a:pPr marL="8929">
              <a:spcBef>
                <a:spcPts val="91"/>
              </a:spcBef>
            </a:pPr>
            <a:r>
              <a:rPr lang="en-US" sz="3797" b="1" dirty="0">
                <a:latin typeface="Courier New"/>
                <a:cs typeface="Courier New"/>
              </a:rPr>
              <a:t>WOORDTOKENISATIE</a:t>
            </a:r>
            <a:endParaRPr sz="3797" i="1" dirty="0">
              <a:latin typeface="Courier New"/>
              <a:cs typeface="Courier New"/>
            </a:endParaRPr>
          </a:p>
          <a:p>
            <a:pPr>
              <a:lnSpc>
                <a:spcPct val="100000"/>
              </a:lnSpc>
            </a:pPr>
            <a:endParaRPr lang="nl-NL" sz="1406" dirty="0">
              <a:latin typeface="Courier New"/>
              <a:cs typeface="Courier New"/>
            </a:endParaRPr>
          </a:p>
          <a:p>
            <a:pPr>
              <a:lnSpc>
                <a:spcPct val="150000"/>
              </a:lnSpc>
            </a:pPr>
            <a:r>
              <a:rPr lang="nl-NL" sz="1969" dirty="0">
                <a:latin typeface="Courier New"/>
                <a:cs typeface="Courier New"/>
              </a:rPr>
              <a:t> </a:t>
            </a:r>
          </a:p>
          <a:p>
            <a:pPr>
              <a:lnSpc>
                <a:spcPct val="150000"/>
              </a:lnSpc>
            </a:pPr>
            <a:r>
              <a:rPr lang="nl-NL" sz="1969" b="1" i="1" dirty="0" err="1">
                <a:latin typeface="Courier New"/>
                <a:cs typeface="Courier New"/>
              </a:rPr>
              <a:t>Woordtokenisatie</a:t>
            </a:r>
            <a:r>
              <a:rPr lang="nl-NL" sz="1969" b="1" i="1" dirty="0">
                <a:latin typeface="Courier New"/>
                <a:cs typeface="Courier New"/>
              </a:rPr>
              <a:t> is het proces waarbij een stuk tekst </a:t>
            </a:r>
          </a:p>
          <a:p>
            <a:pPr>
              <a:lnSpc>
                <a:spcPct val="150000"/>
              </a:lnSpc>
            </a:pPr>
            <a:r>
              <a:rPr lang="nl-NL" sz="1969" b="1" i="1" dirty="0">
                <a:latin typeface="Courier New"/>
                <a:cs typeface="Courier New"/>
              </a:rPr>
              <a:t>wordt </a:t>
            </a:r>
            <a:r>
              <a:rPr lang="nl-NL" sz="1969" b="1" i="1" dirty="0">
                <a:solidFill>
                  <a:srgbClr val="FF0000"/>
                </a:solidFill>
                <a:latin typeface="Courier New"/>
                <a:cs typeface="Courier New"/>
              </a:rPr>
              <a:t>opgesplitst in afzonderlijke woorden </a:t>
            </a:r>
            <a:r>
              <a:rPr lang="nl-NL" sz="1969" b="1" i="1" dirty="0">
                <a:latin typeface="Courier New"/>
                <a:cs typeface="Courier New"/>
              </a:rPr>
              <a:t>of </a:t>
            </a:r>
            <a:r>
              <a:rPr lang="nl-NL" sz="1969" b="1" i="1" dirty="0">
                <a:solidFill>
                  <a:srgbClr val="FF0000"/>
                </a:solidFill>
                <a:latin typeface="Courier New"/>
                <a:cs typeface="Courier New"/>
              </a:rPr>
              <a:t>tokens</a:t>
            </a:r>
            <a:r>
              <a:rPr lang="nl-NL" sz="1969" b="1" i="1" dirty="0">
                <a:latin typeface="Courier New"/>
                <a:cs typeface="Courier New"/>
              </a:rPr>
              <a:t>. </a:t>
            </a:r>
          </a:p>
          <a:p>
            <a:pPr>
              <a:lnSpc>
                <a:spcPct val="150000"/>
              </a:lnSpc>
            </a:pPr>
            <a:endParaRPr lang="nl-NL" sz="1969" b="1" i="1" dirty="0">
              <a:latin typeface="Courier New"/>
              <a:cs typeface="Courier New"/>
            </a:endParaRPr>
          </a:p>
          <a:p>
            <a:pPr>
              <a:lnSpc>
                <a:spcPct val="150000"/>
              </a:lnSpc>
            </a:pPr>
            <a:r>
              <a:rPr lang="nl-NL" sz="1969" b="1" i="1" dirty="0">
                <a:latin typeface="Courier New"/>
                <a:cs typeface="Courier New"/>
              </a:rPr>
              <a:t>Het is een noodzakelijke stap in natuurlijke taalverwerking, omdat veel algoritmen en modellen op woord-voor-woord-basis werken, in plaats van op hele zinnen of alinea's.</a:t>
            </a:r>
          </a:p>
        </p:txBody>
      </p:sp>
    </p:spTree>
    <p:extLst>
      <p:ext uri="{BB962C8B-B14F-4D97-AF65-F5344CB8AC3E}">
        <p14:creationId xmlns:p14="http://schemas.microsoft.com/office/powerpoint/2010/main" val="3015735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13D9D760-F98C-9505-2AB2-931B2E0FDBE7}"/>
              </a:ext>
            </a:extLst>
          </p:cNvPr>
          <p:cNvGrpSpPr/>
          <p:nvPr/>
        </p:nvGrpSpPr>
        <p:grpSpPr>
          <a:xfrm>
            <a:off x="637842" y="342836"/>
            <a:ext cx="8239996" cy="5847610"/>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1137504" y="669062"/>
            <a:ext cx="7141957" cy="4815730"/>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Tokenzer</a:t>
            </a: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endParaRPr lang="nl-NL" sz="4219" b="1" dirty="0">
              <a:latin typeface="Courier New"/>
              <a:cs typeface="Courier New"/>
            </a:endParaRPr>
          </a:p>
          <a:p>
            <a:pPr marL="8929">
              <a:spcBef>
                <a:spcPts val="91"/>
              </a:spcBef>
            </a:pPr>
            <a:r>
              <a:rPr lang="en-NL" sz="1100" b="0" i="0" dirty="0">
                <a:solidFill>
                  <a:srgbClr val="353740"/>
                </a:solidFill>
                <a:effectLst/>
                <a:latin typeface="Roboto Mono" panose="020B0604020202020204" pitchFamily="49" charset="0"/>
              </a:rPr>
              <a:t>[5005, 479, 265, 479, 430, 457, 390, 479, 622, 297, 268, 5719, 390, 12840, 13, 198]</a:t>
            </a:r>
            <a:endParaRPr lang="nl-NL" sz="1100" b="1" dirty="0">
              <a:latin typeface="Courier New"/>
              <a:cs typeface="Courier New"/>
            </a:endParaRPr>
          </a:p>
        </p:txBody>
      </p:sp>
      <p:sp>
        <p:nvSpPr>
          <p:cNvPr id="9" name="TextBox 8">
            <a:extLst>
              <a:ext uri="{FF2B5EF4-FFF2-40B4-BE49-F238E27FC236}">
                <a16:creationId xmlns:a16="http://schemas.microsoft.com/office/drawing/2014/main" id="{7BB57D79-F5DB-DCCA-7726-F2543463378A}"/>
              </a:ext>
            </a:extLst>
          </p:cNvPr>
          <p:cNvSpPr txBox="1"/>
          <p:nvPr/>
        </p:nvSpPr>
        <p:spPr>
          <a:xfrm>
            <a:off x="9815778" y="2921169"/>
            <a:ext cx="1302982" cy="507831"/>
          </a:xfrm>
          <a:prstGeom prst="rect">
            <a:avLst/>
          </a:prstGeom>
          <a:noFill/>
        </p:spPr>
        <p:txBody>
          <a:bodyPr wrap="square">
            <a:spAutoFit/>
          </a:bodyPr>
          <a:lstStyle/>
          <a:p>
            <a:r>
              <a:rPr lang="en-US" sz="900" dirty="0">
                <a:hlinkClick r:id="rId2"/>
              </a:rPr>
              <a:t>https://platform.openai.com/tokenizer</a:t>
            </a:r>
            <a:endParaRPr lang="en-US" sz="900" dirty="0"/>
          </a:p>
          <a:p>
            <a:endParaRPr lang="en-US" sz="900" dirty="0"/>
          </a:p>
        </p:txBody>
      </p:sp>
      <p:pic>
        <p:nvPicPr>
          <p:cNvPr id="10" name="Picture 9">
            <a:extLst>
              <a:ext uri="{FF2B5EF4-FFF2-40B4-BE49-F238E27FC236}">
                <a16:creationId xmlns:a16="http://schemas.microsoft.com/office/drawing/2014/main" id="{975C2020-C4B5-352D-949B-AA57F601E37C}"/>
              </a:ext>
            </a:extLst>
          </p:cNvPr>
          <p:cNvPicPr>
            <a:picLocks noChangeAspect="1"/>
          </p:cNvPicPr>
          <p:nvPr/>
        </p:nvPicPr>
        <p:blipFill>
          <a:blip r:embed="rId3"/>
          <a:stretch>
            <a:fillRect/>
          </a:stretch>
        </p:blipFill>
        <p:spPr>
          <a:xfrm>
            <a:off x="1176141" y="1353055"/>
            <a:ext cx="3781393" cy="3827172"/>
          </a:xfrm>
          <a:prstGeom prst="rect">
            <a:avLst/>
          </a:prstGeom>
        </p:spPr>
      </p:pic>
      <p:pic>
        <p:nvPicPr>
          <p:cNvPr id="2050" name="Picture 2">
            <a:hlinkClick r:id="rId2"/>
            <a:extLst>
              <a:ext uri="{FF2B5EF4-FFF2-40B4-BE49-F238E27FC236}">
                <a16:creationId xmlns:a16="http://schemas.microsoft.com/office/drawing/2014/main" id="{B191DA49-59B4-51E2-5496-374EE383D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0239" y="1150511"/>
            <a:ext cx="1693839" cy="16938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07079320-CEE1-850A-015B-9F91D79FA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3243" y="4032294"/>
            <a:ext cx="1360539" cy="13605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BE5F337-9468-FB14-44D5-76977195ADF7}"/>
              </a:ext>
            </a:extLst>
          </p:cNvPr>
          <p:cNvSpPr txBox="1"/>
          <p:nvPr/>
        </p:nvSpPr>
        <p:spPr>
          <a:xfrm>
            <a:off x="9900149" y="5468172"/>
            <a:ext cx="1867750" cy="369332"/>
          </a:xfrm>
          <a:prstGeom prst="rect">
            <a:avLst/>
          </a:prstGeom>
          <a:noFill/>
        </p:spPr>
        <p:txBody>
          <a:bodyPr wrap="square">
            <a:spAutoFit/>
          </a:bodyPr>
          <a:lstStyle/>
          <a:p>
            <a:r>
              <a:rPr lang="en-NL" sz="900" dirty="0">
                <a:hlinkClick r:id="rId6"/>
              </a:rPr>
              <a:t>https://github.com/HR-ChatGPT/ChatGPT-UITGELEGD#v1g</a:t>
            </a:r>
            <a:endParaRPr lang="en-US" sz="900" dirty="0"/>
          </a:p>
        </p:txBody>
      </p:sp>
    </p:spTree>
    <p:extLst>
      <p:ext uri="{BB962C8B-B14F-4D97-AF65-F5344CB8AC3E}">
        <p14:creationId xmlns:p14="http://schemas.microsoft.com/office/powerpoint/2010/main" val="10597105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60609" y="304445"/>
            <a:ext cx="10393250" cy="6249109"/>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2429" y="513864"/>
            <a:ext cx="10204360" cy="5947514"/>
          </a:xfrm>
          <a:prstGeom prst="rect">
            <a:avLst/>
          </a:prstGeom>
        </p:spPr>
        <p:txBody>
          <a:bodyPr vert="horz" wrap="square" lIns="0" tIns="11609" rIns="0" bIns="0" rtlCol="0">
            <a:spAutoFit/>
          </a:bodyPr>
          <a:lstStyle/>
          <a:p>
            <a:pPr marL="8929">
              <a:spcBef>
                <a:spcPts val="91"/>
              </a:spcBef>
            </a:pPr>
            <a:r>
              <a:rPr lang="en-US" sz="5400" b="1" dirty="0">
                <a:latin typeface="Courier New"/>
                <a:cs typeface="Courier New"/>
              </a:rPr>
              <a:t>STAP 02: </a:t>
            </a:r>
          </a:p>
          <a:p>
            <a:pPr marL="8929">
              <a:spcBef>
                <a:spcPts val="91"/>
              </a:spcBef>
            </a:pPr>
            <a:r>
              <a:rPr lang="en-US" sz="3797" b="1" dirty="0" err="1">
                <a:latin typeface="Courier New"/>
                <a:cs typeface="Courier New"/>
              </a:rPr>
              <a:t>Woord</a:t>
            </a:r>
            <a:r>
              <a:rPr lang="en-US" sz="3797" b="1" dirty="0">
                <a:latin typeface="Courier New"/>
                <a:cs typeface="Courier New"/>
              </a:rPr>
              <a:t> </a:t>
            </a:r>
            <a:r>
              <a:rPr lang="en-US" sz="3797" b="1" dirty="0" err="1">
                <a:latin typeface="Courier New"/>
                <a:cs typeface="Courier New"/>
              </a:rPr>
              <a:t>Emmbedding</a:t>
            </a:r>
            <a:endParaRPr sz="3797" i="1" dirty="0">
              <a:latin typeface="Courier New"/>
              <a:cs typeface="Courier New"/>
            </a:endParaRP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Word </a:t>
            </a:r>
            <a:r>
              <a:rPr lang="nl-NL" sz="1969" b="1" i="1" dirty="0" err="1">
                <a:solidFill>
                  <a:srgbClr val="FF0000"/>
                </a:solidFill>
                <a:latin typeface="Courier New"/>
                <a:cs typeface="Courier New"/>
              </a:rPr>
              <a:t>embedding</a:t>
            </a:r>
            <a:r>
              <a:rPr lang="nl-NL" sz="1969" b="1" i="1" dirty="0">
                <a:solidFill>
                  <a:srgbClr val="FF0000"/>
                </a:solidFill>
                <a:latin typeface="Courier New"/>
                <a:cs typeface="Courier New"/>
              </a:rPr>
              <a:t> </a:t>
            </a:r>
            <a:r>
              <a:rPr lang="nl-NL" sz="1969" b="1" i="1" dirty="0">
                <a:latin typeface="Courier New"/>
                <a:cs typeface="Courier New"/>
              </a:rPr>
              <a:t>is een NLP-techniek die woorden omzet in een reeks getallen ---</a:t>
            </a:r>
            <a:r>
              <a:rPr lang="nl-NL" sz="1969" b="1" i="1" dirty="0">
                <a:solidFill>
                  <a:srgbClr val="FF0000"/>
                </a:solidFill>
                <a:latin typeface="Courier New"/>
                <a:cs typeface="Courier New"/>
              </a:rPr>
              <a:t>vector </a:t>
            </a:r>
            <a:r>
              <a:rPr lang="nl-NL" sz="1969" b="1" i="1" dirty="0" err="1">
                <a:solidFill>
                  <a:srgbClr val="FF0000"/>
                </a:solidFill>
                <a:latin typeface="Courier New"/>
                <a:cs typeface="Courier New"/>
              </a:rPr>
              <a:t>embeddings</a:t>
            </a:r>
            <a:r>
              <a:rPr lang="nl-NL" sz="1969" b="1" i="1" dirty="0">
                <a:latin typeface="Courier New"/>
                <a:cs typeface="Courier New"/>
              </a:rPr>
              <a:t>--- die betekenis van woorden en de hun </a:t>
            </a:r>
            <a:r>
              <a:rPr lang="nl-NL" sz="1969" b="1" i="1" dirty="0">
                <a:solidFill>
                  <a:srgbClr val="FF0000"/>
                </a:solidFill>
                <a:latin typeface="Courier New"/>
                <a:cs typeface="Courier New"/>
              </a:rPr>
              <a:t>onderlinge relaties </a:t>
            </a:r>
            <a:r>
              <a:rPr lang="nl-NL" sz="1969" b="1" i="1" dirty="0">
                <a:latin typeface="Courier New"/>
                <a:cs typeface="Courier New"/>
              </a:rPr>
              <a:t>vastlegt. Het vormt zo een </a:t>
            </a:r>
            <a:r>
              <a:rPr lang="nl-NL" sz="1969" b="1" i="1" dirty="0" err="1">
                <a:solidFill>
                  <a:srgbClr val="FF0000"/>
                </a:solidFill>
                <a:latin typeface="Courier New"/>
                <a:cs typeface="Courier New"/>
              </a:rPr>
              <a:t>gecontextualiseerde</a:t>
            </a:r>
            <a:r>
              <a:rPr lang="nl-NL" sz="1969" b="1" i="1" dirty="0">
                <a:latin typeface="Courier New"/>
                <a:cs typeface="Courier New"/>
              </a:rPr>
              <a:t> representatie van natuurlijk taal.</a:t>
            </a:r>
          </a:p>
          <a:p>
            <a:pPr>
              <a:lnSpc>
                <a:spcPct val="150000"/>
              </a:lnSpc>
            </a:pPr>
            <a:endParaRPr lang="nl-NL" sz="1969" b="1" i="1" dirty="0">
              <a:latin typeface="Courier New"/>
              <a:cs typeface="Courier New"/>
            </a:endParaRPr>
          </a:p>
          <a:p>
            <a:pPr>
              <a:lnSpc>
                <a:spcPct val="150000"/>
              </a:lnSpc>
            </a:pPr>
            <a:r>
              <a:rPr lang="nl-NL" sz="1969" b="1" i="1" dirty="0">
                <a:latin typeface="Courier New"/>
                <a:cs typeface="Courier New"/>
              </a:rPr>
              <a:t>De waarden van deze getallen worden bepaald door training op basis een groot corpus aan vrije tekst, zodanig dat woorden die qua betekenis </a:t>
            </a:r>
            <a:r>
              <a:rPr lang="nl-NL" sz="1969" b="1" i="1" dirty="0">
                <a:solidFill>
                  <a:srgbClr val="FF0000"/>
                </a:solidFill>
                <a:latin typeface="Courier New"/>
                <a:cs typeface="Courier New"/>
              </a:rPr>
              <a:t>---semantisch–-- </a:t>
            </a:r>
            <a:r>
              <a:rPr lang="nl-NL" sz="1969" b="1" i="1" dirty="0">
                <a:latin typeface="Courier New"/>
                <a:cs typeface="Courier New"/>
              </a:rPr>
              <a:t>een vergelijkbaar </a:t>
            </a:r>
            <a:r>
              <a:rPr lang="nl-NL" sz="1969" b="1" i="1" dirty="0">
                <a:solidFill>
                  <a:srgbClr val="FF0000"/>
                </a:solidFill>
                <a:latin typeface="Courier New"/>
                <a:cs typeface="Courier New"/>
              </a:rPr>
              <a:t>vergelijkbare</a:t>
            </a:r>
            <a:r>
              <a:rPr lang="nl-NL" sz="1969" b="1" i="1" dirty="0">
                <a:latin typeface="Courier New"/>
                <a:cs typeface="Courier New"/>
              </a:rPr>
              <a:t>  getallenreeksen krijgen toegewezen. </a:t>
            </a:r>
          </a:p>
        </p:txBody>
      </p:sp>
    </p:spTree>
    <p:extLst>
      <p:ext uri="{BB962C8B-B14F-4D97-AF65-F5344CB8AC3E}">
        <p14:creationId xmlns:p14="http://schemas.microsoft.com/office/powerpoint/2010/main" val="660057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ord Embedding: Basics. Create a vector from a word | by Hariom Gautam |  Medium">
            <a:extLst>
              <a:ext uri="{FF2B5EF4-FFF2-40B4-BE49-F238E27FC236}">
                <a16:creationId xmlns:a16="http://schemas.microsoft.com/office/drawing/2014/main" id="{D7151C7E-D118-147C-3112-F15A73D80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236" y="1563896"/>
            <a:ext cx="6705600" cy="5006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DE71F5-00FC-4973-099D-E4F17AE33A66}"/>
              </a:ext>
            </a:extLst>
          </p:cNvPr>
          <p:cNvSpPr txBox="1"/>
          <p:nvPr/>
        </p:nvSpPr>
        <p:spPr>
          <a:xfrm>
            <a:off x="9029511" y="4878801"/>
            <a:ext cx="1971000" cy="400110"/>
          </a:xfrm>
          <a:prstGeom prst="rect">
            <a:avLst/>
          </a:prstGeom>
          <a:noFill/>
        </p:spPr>
        <p:txBody>
          <a:bodyPr wrap="square">
            <a:spAutoFit/>
          </a:bodyPr>
          <a:lstStyle/>
          <a:p>
            <a:r>
              <a:rPr lang="nl-NL" sz="1000" dirty="0">
                <a:hlinkClick r:id="rId3"/>
              </a:rPr>
              <a:t>https://medium.com/@hari4om/word-embedding-d816f643140</a:t>
            </a:r>
            <a:endParaRPr lang="nl-NL" sz="1000" dirty="0"/>
          </a:p>
        </p:txBody>
      </p:sp>
      <p:grpSp>
        <p:nvGrpSpPr>
          <p:cNvPr id="2" name="object 4">
            <a:extLst>
              <a:ext uri="{FF2B5EF4-FFF2-40B4-BE49-F238E27FC236}">
                <a16:creationId xmlns:a16="http://schemas.microsoft.com/office/drawing/2014/main" id="{F6F4BC95-06D7-056E-BEF8-BE07100D4A4F}"/>
              </a:ext>
            </a:extLst>
          </p:cNvPr>
          <p:cNvGrpSpPr/>
          <p:nvPr/>
        </p:nvGrpSpPr>
        <p:grpSpPr>
          <a:xfrm>
            <a:off x="380264" y="323021"/>
            <a:ext cx="7368864" cy="860085"/>
            <a:chOff x="1081619" y="5621982"/>
            <a:chExt cx="10841990" cy="3277235"/>
          </a:xfrm>
        </p:grpSpPr>
        <p:sp>
          <p:nvSpPr>
            <p:cNvPr id="4" name="object 5">
              <a:extLst>
                <a:ext uri="{FF2B5EF4-FFF2-40B4-BE49-F238E27FC236}">
                  <a16:creationId xmlns:a16="http://schemas.microsoft.com/office/drawing/2014/main" id="{9F3BD4C5-007F-FFA8-7FB4-CF01D8D0A63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4DE1221C-ED0E-D9E2-92E1-28B232460F41}"/>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4DCB05C6-8802-A9BC-3D39-8A4BCD10FE4B}"/>
              </a:ext>
            </a:extLst>
          </p:cNvPr>
          <p:cNvSpPr txBox="1"/>
          <p:nvPr/>
        </p:nvSpPr>
        <p:spPr>
          <a:xfrm>
            <a:off x="703915" y="402899"/>
            <a:ext cx="6847737"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Woord </a:t>
            </a:r>
            <a:r>
              <a:rPr lang="nl-NL" sz="4219" b="1" dirty="0" err="1">
                <a:latin typeface="Courier New"/>
                <a:cs typeface="Courier New"/>
              </a:rPr>
              <a:t>embedding</a:t>
            </a:r>
            <a:endParaRPr lang="nl-NL" sz="4219" b="1" i="1" dirty="0">
              <a:latin typeface="Courier New"/>
              <a:cs typeface="Courier New"/>
            </a:endParaRPr>
          </a:p>
        </p:txBody>
      </p:sp>
      <p:pic>
        <p:nvPicPr>
          <p:cNvPr id="4098" name="Picture 2">
            <a:hlinkClick r:id="rId3"/>
            <a:extLst>
              <a:ext uri="{FF2B5EF4-FFF2-40B4-BE49-F238E27FC236}">
                <a16:creationId xmlns:a16="http://schemas.microsoft.com/office/drawing/2014/main" id="{3AB8CD0C-3DA6-9590-D948-5D04C1A22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0128" y="2415309"/>
            <a:ext cx="2276186" cy="2276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5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a:extLst>
              <a:ext uri="{FF2B5EF4-FFF2-40B4-BE49-F238E27FC236}">
                <a16:creationId xmlns:a16="http://schemas.microsoft.com/office/drawing/2014/main" id="{387BAD1E-8BFB-349B-91F8-93B7DC35F3D8}"/>
              </a:ext>
            </a:extLst>
          </p:cNvPr>
          <p:cNvGrpSpPr/>
          <p:nvPr/>
        </p:nvGrpSpPr>
        <p:grpSpPr>
          <a:xfrm>
            <a:off x="2169037" y="770652"/>
            <a:ext cx="7612272" cy="3999930"/>
            <a:chOff x="1081619" y="5621982"/>
            <a:chExt cx="10841990" cy="3277235"/>
          </a:xfrm>
        </p:grpSpPr>
        <p:sp>
          <p:nvSpPr>
            <p:cNvPr id="3" name="object 5">
              <a:extLst>
                <a:ext uri="{FF2B5EF4-FFF2-40B4-BE49-F238E27FC236}">
                  <a16:creationId xmlns:a16="http://schemas.microsoft.com/office/drawing/2014/main" id="{18420658-48E7-F10B-A898-E7B8CA48312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CB24B412-B86C-6227-65D1-2602996445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object 8">
            <a:extLst>
              <a:ext uri="{FF2B5EF4-FFF2-40B4-BE49-F238E27FC236}">
                <a16:creationId xmlns:a16="http://schemas.microsoft.com/office/drawing/2014/main" id="{68651B36-5D8F-E4C0-C835-C8062CC8AF3B}"/>
              </a:ext>
            </a:extLst>
          </p:cNvPr>
          <p:cNvSpPr txBox="1"/>
          <p:nvPr/>
        </p:nvSpPr>
        <p:spPr>
          <a:xfrm>
            <a:off x="2509232" y="863503"/>
            <a:ext cx="7115134" cy="3891753"/>
          </a:xfrm>
          <a:prstGeom prst="rect">
            <a:avLst/>
          </a:prstGeom>
        </p:spPr>
        <p:txBody>
          <a:bodyPr vert="horz" wrap="square" lIns="0" tIns="11609" rIns="0" bIns="0" rtlCol="0">
            <a:spAutoFit/>
          </a:bodyPr>
          <a:lstStyle/>
          <a:p>
            <a:pPr marL="8929">
              <a:spcBef>
                <a:spcPts val="91"/>
              </a:spcBef>
            </a:pPr>
            <a:r>
              <a:rPr lang="en-US" sz="6000" b="1" dirty="0" err="1">
                <a:latin typeface="Courier New"/>
                <a:cs typeface="Courier New"/>
              </a:rPr>
              <a:t>Stap</a:t>
            </a:r>
            <a:r>
              <a:rPr lang="en-US" sz="6000" b="1" dirty="0">
                <a:latin typeface="Courier New"/>
                <a:cs typeface="Courier New"/>
              </a:rPr>
              <a:t> 03:</a:t>
            </a:r>
          </a:p>
          <a:p>
            <a:pPr marL="8929">
              <a:spcBef>
                <a:spcPts val="91"/>
              </a:spcBef>
            </a:pPr>
            <a:r>
              <a:rPr lang="en-US" sz="4219" b="1" dirty="0" err="1">
                <a:latin typeface="Courier New"/>
                <a:cs typeface="Courier New"/>
              </a:rPr>
              <a:t>AutoRegressie</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a:p>
            <a:pPr marL="8929">
              <a:spcBef>
                <a:spcPts val="91"/>
              </a:spcBef>
            </a:pPr>
            <a:r>
              <a:rPr lang="nl-NL" sz="2400" b="1" dirty="0">
                <a:latin typeface="Courier New"/>
                <a:cs typeface="Courier New"/>
              </a:rPr>
              <a:t>Autoregressie is het proces waarbij </a:t>
            </a:r>
          </a:p>
          <a:p>
            <a:pPr marL="8929">
              <a:spcBef>
                <a:spcPts val="91"/>
              </a:spcBef>
            </a:pPr>
            <a:r>
              <a:rPr lang="nl-NL" sz="2400" b="1" dirty="0">
                <a:solidFill>
                  <a:srgbClr val="FF0000"/>
                </a:solidFill>
                <a:latin typeface="Courier New"/>
                <a:cs typeface="Courier New"/>
              </a:rPr>
              <a:t>één token per keer </a:t>
            </a:r>
            <a:r>
              <a:rPr lang="nl-NL" sz="2400" b="1" dirty="0">
                <a:latin typeface="Courier New"/>
                <a:cs typeface="Courier New"/>
              </a:rPr>
              <a:t>wordt gegenereerd, </a:t>
            </a:r>
          </a:p>
          <a:p>
            <a:pPr marL="8929">
              <a:spcBef>
                <a:spcPts val="91"/>
              </a:spcBef>
            </a:pPr>
            <a:r>
              <a:rPr lang="nl-NL" sz="2400" b="1" dirty="0">
                <a:latin typeface="Courier New"/>
                <a:cs typeface="Courier New"/>
              </a:rPr>
              <a:t>waarbij elke token </a:t>
            </a:r>
            <a:r>
              <a:rPr lang="nl-NL" sz="2400" b="1" dirty="0">
                <a:solidFill>
                  <a:srgbClr val="FF0000"/>
                </a:solidFill>
                <a:latin typeface="Courier New"/>
                <a:cs typeface="Courier New"/>
              </a:rPr>
              <a:t>geconditioneerd</a:t>
            </a:r>
            <a:r>
              <a:rPr lang="nl-NL" sz="2400" b="1" dirty="0">
                <a:latin typeface="Courier New"/>
                <a:cs typeface="Courier New"/>
              </a:rPr>
              <a:t> is </a:t>
            </a:r>
          </a:p>
          <a:p>
            <a:pPr marL="8929">
              <a:spcBef>
                <a:spcPts val="91"/>
              </a:spcBef>
            </a:pPr>
            <a:r>
              <a:rPr lang="nl-NL" sz="2400" b="1" dirty="0">
                <a:latin typeface="Courier New"/>
                <a:cs typeface="Courier New"/>
              </a:rPr>
              <a:t>op de eerder gegenereerde tokens </a:t>
            </a:r>
          </a:p>
          <a:p>
            <a:pPr marL="8929">
              <a:spcBef>
                <a:spcPts val="91"/>
              </a:spcBef>
            </a:pPr>
            <a:r>
              <a:rPr lang="nl-NL" sz="2400" b="1" dirty="0">
                <a:latin typeface="Courier New"/>
                <a:cs typeface="Courier New"/>
              </a:rPr>
              <a:t>op basis van hun </a:t>
            </a:r>
            <a:r>
              <a:rPr lang="nl-NL" sz="2400" b="1" dirty="0" err="1">
                <a:solidFill>
                  <a:srgbClr val="FF0000"/>
                </a:solidFill>
                <a:latin typeface="Courier New"/>
                <a:cs typeface="Courier New"/>
              </a:rPr>
              <a:t>embedding</a:t>
            </a:r>
            <a:r>
              <a:rPr lang="nl-NL" sz="2400" b="1" dirty="0">
                <a:latin typeface="Courier New"/>
                <a:cs typeface="Courier New"/>
              </a:rPr>
              <a:t> </a:t>
            </a:r>
          </a:p>
        </p:txBody>
      </p:sp>
    </p:spTree>
    <p:extLst>
      <p:ext uri="{BB962C8B-B14F-4D97-AF65-F5344CB8AC3E}">
        <p14:creationId xmlns:p14="http://schemas.microsoft.com/office/powerpoint/2010/main" val="3644028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3893F06-B339-844D-A4A3-4CE99CA03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7239" y="3580395"/>
            <a:ext cx="7572375" cy="26765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object 4">
            <a:extLst>
              <a:ext uri="{FF2B5EF4-FFF2-40B4-BE49-F238E27FC236}">
                <a16:creationId xmlns:a16="http://schemas.microsoft.com/office/drawing/2014/main" id="{387BAD1E-8BFB-349B-91F8-93B7DC35F3D8}"/>
              </a:ext>
            </a:extLst>
          </p:cNvPr>
          <p:cNvGrpSpPr/>
          <p:nvPr/>
        </p:nvGrpSpPr>
        <p:grpSpPr>
          <a:xfrm>
            <a:off x="2212271" y="539018"/>
            <a:ext cx="7288404" cy="2521528"/>
            <a:chOff x="1081619" y="5621982"/>
            <a:chExt cx="10841990" cy="3277235"/>
          </a:xfrm>
        </p:grpSpPr>
        <p:sp>
          <p:nvSpPr>
            <p:cNvPr id="3" name="object 5">
              <a:extLst>
                <a:ext uri="{FF2B5EF4-FFF2-40B4-BE49-F238E27FC236}">
                  <a16:creationId xmlns:a16="http://schemas.microsoft.com/office/drawing/2014/main" id="{18420658-48E7-F10B-A898-E7B8CA48312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CB24B412-B86C-6227-65D1-2602996445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5" name="object 8">
            <a:extLst>
              <a:ext uri="{FF2B5EF4-FFF2-40B4-BE49-F238E27FC236}">
                <a16:creationId xmlns:a16="http://schemas.microsoft.com/office/drawing/2014/main" id="{68651B36-5D8F-E4C0-C835-C8062CC8AF3B}"/>
              </a:ext>
            </a:extLst>
          </p:cNvPr>
          <p:cNvSpPr txBox="1"/>
          <p:nvPr/>
        </p:nvSpPr>
        <p:spPr>
          <a:xfrm>
            <a:off x="2533992" y="631869"/>
            <a:ext cx="7007890" cy="2240281"/>
          </a:xfrm>
          <a:prstGeom prst="rect">
            <a:avLst/>
          </a:prstGeom>
        </p:spPr>
        <p:txBody>
          <a:bodyPr vert="horz" wrap="square" lIns="0" tIns="11609" rIns="0" bIns="0" rtlCol="0">
            <a:spAutoFit/>
          </a:bodyPr>
          <a:lstStyle/>
          <a:p>
            <a:pPr marL="8929">
              <a:spcBef>
                <a:spcPts val="91"/>
              </a:spcBef>
            </a:pPr>
            <a:r>
              <a:rPr lang="en-US" sz="4219" b="1" dirty="0" err="1">
                <a:latin typeface="Courier New"/>
                <a:cs typeface="Courier New"/>
              </a:rPr>
              <a:t>AutoRegression</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a:p>
            <a:pPr marL="8929">
              <a:spcBef>
                <a:spcPts val="91"/>
              </a:spcBef>
            </a:pPr>
            <a:r>
              <a:rPr lang="nl-NL" sz="1969" dirty="0">
                <a:latin typeface="Courier New"/>
                <a:cs typeface="Courier New"/>
              </a:rPr>
              <a:t>Autoregressie is het proces waarbij </a:t>
            </a:r>
          </a:p>
          <a:p>
            <a:pPr marL="8929">
              <a:spcBef>
                <a:spcPts val="91"/>
              </a:spcBef>
            </a:pPr>
            <a:r>
              <a:rPr lang="nl-NL" sz="1969" dirty="0">
                <a:latin typeface="Courier New"/>
                <a:cs typeface="Courier New"/>
              </a:rPr>
              <a:t>één token per keer wordt gegenereerd, </a:t>
            </a:r>
          </a:p>
          <a:p>
            <a:pPr marL="8929">
              <a:spcBef>
                <a:spcPts val="91"/>
              </a:spcBef>
            </a:pPr>
            <a:r>
              <a:rPr lang="nl-NL" sz="1969" dirty="0">
                <a:latin typeface="Courier New"/>
                <a:cs typeface="Courier New"/>
              </a:rPr>
              <a:t>waarbij elke token geconditioneerd is </a:t>
            </a:r>
          </a:p>
          <a:p>
            <a:pPr marL="8929">
              <a:spcBef>
                <a:spcPts val="91"/>
              </a:spcBef>
            </a:pPr>
            <a:r>
              <a:rPr lang="nl-NL" sz="1969" dirty="0">
                <a:latin typeface="Courier New"/>
                <a:cs typeface="Courier New"/>
              </a:rPr>
              <a:t>op de eerder gegenereerde tokens </a:t>
            </a:r>
          </a:p>
        </p:txBody>
      </p:sp>
      <p:sp>
        <p:nvSpPr>
          <p:cNvPr id="7" name="TextBox 6">
            <a:extLst>
              <a:ext uri="{FF2B5EF4-FFF2-40B4-BE49-F238E27FC236}">
                <a16:creationId xmlns:a16="http://schemas.microsoft.com/office/drawing/2014/main" id="{D072661A-BEA4-C256-DBDC-6727E6ABF317}"/>
              </a:ext>
            </a:extLst>
          </p:cNvPr>
          <p:cNvSpPr txBox="1"/>
          <p:nvPr/>
        </p:nvSpPr>
        <p:spPr>
          <a:xfrm>
            <a:off x="231703" y="1907415"/>
            <a:ext cx="1600700" cy="584775"/>
          </a:xfrm>
          <a:prstGeom prst="rect">
            <a:avLst/>
          </a:prstGeom>
          <a:noFill/>
        </p:spPr>
        <p:txBody>
          <a:bodyPr wrap="square">
            <a:spAutoFit/>
          </a:bodyPr>
          <a:lstStyle/>
          <a:p>
            <a:r>
              <a:rPr lang="en-NL" sz="800" dirty="0">
                <a:hlinkClick r:id="rId3"/>
              </a:rPr>
              <a:t>https://medium.com/@aousabdo/what-are-ai-language-models-and-how-are-they-being-used-f1bf06f8ae80</a:t>
            </a:r>
            <a:endParaRPr lang="en-US" sz="800" dirty="0"/>
          </a:p>
        </p:txBody>
      </p:sp>
      <p:pic>
        <p:nvPicPr>
          <p:cNvPr id="7172" name="Picture 4">
            <a:extLst>
              <a:ext uri="{FF2B5EF4-FFF2-40B4-BE49-F238E27FC236}">
                <a16:creationId xmlns:a16="http://schemas.microsoft.com/office/drawing/2014/main" id="{E510F72B-5975-A5E6-D1DD-F53B33BD9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78" y="47115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371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4">
            <a:extLst>
              <a:ext uri="{FF2B5EF4-FFF2-40B4-BE49-F238E27FC236}">
                <a16:creationId xmlns:a16="http://schemas.microsoft.com/office/drawing/2014/main" id="{85BEB517-5A7D-BDE0-E76D-970961E9950F}"/>
              </a:ext>
            </a:extLst>
          </p:cNvPr>
          <p:cNvGrpSpPr/>
          <p:nvPr/>
        </p:nvGrpSpPr>
        <p:grpSpPr>
          <a:xfrm>
            <a:off x="399131" y="234394"/>
            <a:ext cx="10713823" cy="6454033"/>
            <a:chOff x="1081619" y="5621982"/>
            <a:chExt cx="10841990" cy="3277235"/>
          </a:xfrm>
        </p:grpSpPr>
        <p:sp>
          <p:nvSpPr>
            <p:cNvPr id="10" name="object 5">
              <a:extLst>
                <a:ext uri="{FF2B5EF4-FFF2-40B4-BE49-F238E27FC236}">
                  <a16:creationId xmlns:a16="http://schemas.microsoft.com/office/drawing/2014/main" id="{D33D991C-0368-AC4E-2A20-E67FA37F6099}"/>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1" name="object 6">
              <a:extLst>
                <a:ext uri="{FF2B5EF4-FFF2-40B4-BE49-F238E27FC236}">
                  <a16:creationId xmlns:a16="http://schemas.microsoft.com/office/drawing/2014/main" id="{F645862D-D89B-5021-D42A-5F083D85099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2" name="object 8">
            <a:extLst>
              <a:ext uri="{FF2B5EF4-FFF2-40B4-BE49-F238E27FC236}">
                <a16:creationId xmlns:a16="http://schemas.microsoft.com/office/drawing/2014/main" id="{7A3EB916-BBCE-6524-83D7-194E6E2453C8}"/>
              </a:ext>
            </a:extLst>
          </p:cNvPr>
          <p:cNvSpPr txBox="1"/>
          <p:nvPr/>
        </p:nvSpPr>
        <p:spPr>
          <a:xfrm>
            <a:off x="720852" y="327246"/>
            <a:ext cx="10052959" cy="6377696"/>
          </a:xfrm>
          <a:prstGeom prst="rect">
            <a:avLst/>
          </a:prstGeom>
        </p:spPr>
        <p:txBody>
          <a:bodyPr vert="horz" wrap="square" lIns="0" tIns="11609" rIns="0" bIns="0" rtlCol="0">
            <a:spAutoFit/>
          </a:bodyPr>
          <a:lstStyle/>
          <a:p>
            <a:pPr marL="8929">
              <a:spcBef>
                <a:spcPts val="91"/>
              </a:spcBef>
            </a:pPr>
            <a:r>
              <a:rPr lang="en-US" sz="4219" b="1" dirty="0" err="1">
                <a:latin typeface="Courier New"/>
                <a:cs typeface="Courier New"/>
              </a:rPr>
              <a:t>AutoRegression</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endParaRPr lang="nl-NL" sz="1969" dirty="0">
              <a:latin typeface="Courier New"/>
              <a:cs typeface="Courier New"/>
            </a:endParaRPr>
          </a:p>
          <a:p>
            <a:pPr marL="8929">
              <a:spcBef>
                <a:spcPts val="91"/>
              </a:spcBef>
            </a:pPr>
            <a:r>
              <a:rPr lang="en-GB" sz="1600" b="1" dirty="0">
                <a:latin typeface="Courier New"/>
                <a:cs typeface="Courier New"/>
              </a:rPr>
              <a:t>PROS: </a:t>
            </a:r>
          </a:p>
          <a:p>
            <a:pPr marL="8929">
              <a:spcBef>
                <a:spcPts val="91"/>
              </a:spcBef>
            </a:pPr>
            <a:r>
              <a:rPr lang="en-GB" sz="1600" b="1" dirty="0">
                <a:latin typeface="Courier New"/>
                <a:cs typeface="Courier New"/>
              </a:rPr>
              <a:t>AR language models are good at generative NLP tasks. Since AR models utilize causal attention to predict the next token, they are naturally applicable for generating content. The other advantage of AR models is that generating data for them is relatively easy, since you can simply have the training objective be to predict the next token in a given corpus.</a:t>
            </a:r>
          </a:p>
          <a:p>
            <a:pPr marL="8929">
              <a:spcBef>
                <a:spcPts val="91"/>
              </a:spcBef>
            </a:pPr>
            <a:endParaRPr lang="en-GB" sz="1600" b="1" dirty="0">
              <a:latin typeface="Courier New"/>
              <a:cs typeface="Courier New"/>
            </a:endParaRPr>
          </a:p>
          <a:p>
            <a:pPr marL="8929">
              <a:spcBef>
                <a:spcPts val="91"/>
              </a:spcBef>
            </a:pPr>
            <a:endParaRPr lang="en-GB" sz="1600" b="1" dirty="0">
              <a:latin typeface="Courier New"/>
              <a:cs typeface="Courier New"/>
            </a:endParaRPr>
          </a:p>
          <a:p>
            <a:pPr marL="8929">
              <a:spcBef>
                <a:spcPts val="91"/>
              </a:spcBef>
            </a:pPr>
            <a:endParaRPr lang="en-GB" sz="1600" b="1" dirty="0">
              <a:latin typeface="Courier New"/>
              <a:cs typeface="Courier New"/>
            </a:endParaRPr>
          </a:p>
          <a:p>
            <a:pPr marL="8929">
              <a:spcBef>
                <a:spcPts val="91"/>
              </a:spcBef>
            </a:pPr>
            <a:endParaRPr lang="en-GB" sz="1600" b="1" dirty="0">
              <a:latin typeface="Courier New"/>
              <a:cs typeface="Courier New"/>
            </a:endParaRPr>
          </a:p>
          <a:p>
            <a:pPr marL="8929">
              <a:spcBef>
                <a:spcPts val="91"/>
              </a:spcBef>
            </a:pPr>
            <a:r>
              <a:rPr lang="en-GB" sz="1600" b="1" dirty="0">
                <a:latin typeface="Courier New"/>
                <a:cs typeface="Courier New"/>
              </a:rPr>
              <a:t>CONS: </a:t>
            </a:r>
          </a:p>
          <a:p>
            <a:pPr marL="8929">
              <a:spcBef>
                <a:spcPts val="91"/>
              </a:spcBef>
            </a:pPr>
            <a:endParaRPr lang="en-GB" sz="1600" b="1" dirty="0">
              <a:latin typeface="Courier New"/>
              <a:cs typeface="Courier New"/>
            </a:endParaRPr>
          </a:p>
          <a:p>
            <a:pPr marL="8929">
              <a:spcBef>
                <a:spcPts val="91"/>
              </a:spcBef>
            </a:pPr>
            <a:r>
              <a:rPr lang="en-GB" sz="1600" b="1" dirty="0">
                <a:latin typeface="Courier New"/>
                <a:cs typeface="Courier New"/>
              </a:rPr>
              <a:t>AR language models have some disadvantages, it only can use forward context or backward context, which means it can’t use bidirectional context at the same time.</a:t>
            </a:r>
          </a:p>
          <a:p>
            <a:pPr marL="8929">
              <a:spcBef>
                <a:spcPts val="91"/>
              </a:spcBef>
            </a:pPr>
            <a:endParaRPr lang="en-GB" sz="1600" b="1" dirty="0">
              <a:latin typeface="Courier New"/>
              <a:cs typeface="Courier New"/>
            </a:endParaRPr>
          </a:p>
        </p:txBody>
      </p:sp>
      <p:pic>
        <p:nvPicPr>
          <p:cNvPr id="10246" name="Picture 6">
            <a:extLst>
              <a:ext uri="{FF2B5EF4-FFF2-40B4-BE49-F238E27FC236}">
                <a16:creationId xmlns:a16="http://schemas.microsoft.com/office/drawing/2014/main" id="{6DA4F30A-D3EF-2997-6980-5FEECF48E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6322" y="490861"/>
            <a:ext cx="1256373" cy="125637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8241C1AC-9C7C-21C9-5B2B-D6D9B863A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634" y="1680230"/>
            <a:ext cx="5652484" cy="13037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0D32D9D4-C87D-7D50-893E-D4B0245BE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016" y="4415246"/>
            <a:ext cx="5652484" cy="1363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FC4820-254E-FD41-0615-B7C5ABF180DE}"/>
              </a:ext>
            </a:extLst>
          </p:cNvPr>
          <p:cNvSpPr txBox="1"/>
          <p:nvPr/>
        </p:nvSpPr>
        <p:spPr>
          <a:xfrm>
            <a:off x="9622312" y="1840086"/>
            <a:ext cx="1205941" cy="461665"/>
          </a:xfrm>
          <a:prstGeom prst="rect">
            <a:avLst/>
          </a:prstGeom>
          <a:noFill/>
        </p:spPr>
        <p:txBody>
          <a:bodyPr wrap="square">
            <a:spAutoFit/>
          </a:bodyPr>
          <a:lstStyle/>
          <a:p>
            <a:r>
              <a:rPr lang="en-NL" sz="800" dirty="0">
                <a:hlinkClick r:id="rId5"/>
              </a:rPr>
              <a:t>https://aman.ai/primers/ai/autoregressive-vs-autoencoder-models/</a:t>
            </a:r>
            <a:endParaRPr lang="en-US" sz="800" dirty="0"/>
          </a:p>
        </p:txBody>
      </p:sp>
    </p:spTree>
    <p:extLst>
      <p:ext uri="{BB962C8B-B14F-4D97-AF65-F5344CB8AC3E}">
        <p14:creationId xmlns:p14="http://schemas.microsoft.com/office/powerpoint/2010/main" val="2737546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986454460"/>
              </p:ext>
            </p:extLst>
          </p:nvPr>
        </p:nvGraphicFramePr>
        <p:xfrm>
          <a:off x="-1154" y="446556"/>
          <a:ext cx="12193154" cy="6411445"/>
        </p:xfrm>
        <a:graphic>
          <a:graphicData uri="http://schemas.openxmlformats.org/drawingml/2006/table">
            <a:tbl>
              <a:tblPr/>
              <a:tblGrid>
                <a:gridCol w="9673482">
                  <a:extLst>
                    <a:ext uri="{9D8B030D-6E8A-4147-A177-3AD203B41FA5}">
                      <a16:colId xmlns:a16="http://schemas.microsoft.com/office/drawing/2014/main" val="20000"/>
                    </a:ext>
                  </a:extLst>
                </a:gridCol>
                <a:gridCol w="2519672">
                  <a:extLst>
                    <a:ext uri="{9D8B030D-6E8A-4147-A177-3AD203B41FA5}">
                      <a16:colId xmlns:a16="http://schemas.microsoft.com/office/drawing/2014/main" val="20001"/>
                    </a:ext>
                  </a:extLst>
                </a:gridCol>
              </a:tblGrid>
              <a:tr h="1551358">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[1] Stimulus (Energie)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Externe</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t>
                      </a: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prikkel</a:t>
                      </a: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0"/>
                  </a:ext>
                </a:extLst>
              </a:tr>
              <a:tr h="1620029">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[2] Vindt gefilterd zijn weg naar het  brein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Zintuigelijke</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t>
                      </a: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waarneming</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1"/>
                  </a:ext>
                </a:extLst>
              </a:tr>
              <a:tr h="1620029">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[3] Codering in het brein (corticale gebieden)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Opslag</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&amp; </a:t>
                      </a: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Integratie</a:t>
                      </a: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2"/>
                  </a:ext>
                </a:extLst>
              </a:tr>
              <a:tr h="162002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t>
                      </a:r>
                    </a:p>
                    <a:p>
                      <a:pPr marL="0" marR="0" lvl="0" indent="0" algn="l" defTabSz="457200" rtl="0" eaLnBrk="1" fontAlgn="base" latinLnBrk="0" hangingPunct="1">
                        <a:lnSpc>
                          <a:spcPct val="100000"/>
                        </a:lnSpc>
                        <a:spcBef>
                          <a:spcPct val="0"/>
                        </a:spcBef>
                        <a:spcAft>
                          <a:spcPct val="0"/>
                        </a:spcAft>
                        <a:buClrTx/>
                        <a:buSzTx/>
                        <a:buFontTx/>
                        <a:buNone/>
                        <a:tabLst/>
                      </a:pPr>
                      <a:r>
                        <a:rPr kumimoji="0" lang="nl-NL"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[4] Interpretatie, Beoordeling &amp; besluitvorming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p>
                      <a:pPr marL="0" marR="0" lvl="0" indent="0" algn="l" defTabSz="457200" rtl="0" eaLnBrk="1" fontAlgn="base" latinLnBrk="0" hangingPunct="1">
                        <a:lnSpc>
                          <a:spcPct val="100000"/>
                        </a:lnSpc>
                        <a:spcBef>
                          <a:spcPct val="0"/>
                        </a:spcBef>
                        <a:spcAft>
                          <a:spcPct val="0"/>
                        </a:spcAft>
                        <a:buClrTx/>
                        <a:buSzTx/>
                        <a:buFontTx/>
                        <a:buNone/>
                        <a:tabLst/>
                      </a:pPr>
                      <a:r>
                        <a:rPr kumimoji="0" lang="en-GB" sz="2400" b="0" i="0" u="none" strike="noStrike" cap="none" normalizeH="0" baseline="0" noProof="0" dirty="0" err="1">
                          <a:ln>
                            <a:noFill/>
                          </a:ln>
                          <a:solidFill>
                            <a:schemeClr val="tx1"/>
                          </a:solidFill>
                          <a:effectLst/>
                          <a:latin typeface="Century Gothic" panose="020B0502020202020204" pitchFamily="34" charset="0"/>
                          <a:ea typeface="ＭＳ Ｐゴシック" charset="0"/>
                          <a:cs typeface="ＭＳ Ｐゴシック" charset="0"/>
                        </a:rPr>
                        <a:t>Perceptie</a:t>
                      </a:r>
                      <a:r>
                        <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rPr>
                        <a:t> &amp; Cognition</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noProof="0" dirty="0">
                        <a:ln>
                          <a:noFill/>
                        </a:ln>
                        <a:solidFill>
                          <a:schemeClr val="tx1"/>
                        </a:solidFill>
                        <a:effectLst/>
                        <a:latin typeface="Century Gothic" panose="020B0502020202020204" pitchFamily="34" charset="0"/>
                        <a:ea typeface="ＭＳ Ｐゴシック" charset="0"/>
                        <a:cs typeface="ＭＳ Ｐゴシック"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3"/>
                  </a:ext>
                </a:extLst>
              </a:tr>
            </a:tbl>
          </a:graphicData>
        </a:graphic>
      </p:graphicFrame>
      <p:pic>
        <p:nvPicPr>
          <p:cNvPr id="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4351" y="2241733"/>
            <a:ext cx="2318386" cy="1316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stretch>
            <a:fillRect/>
          </a:stretch>
        </p:blipFill>
        <p:spPr>
          <a:xfrm>
            <a:off x="7094350" y="3727191"/>
            <a:ext cx="2318387" cy="1451822"/>
          </a:xfrm>
          <a:prstGeom prst="rect">
            <a:avLst/>
          </a:prstGeom>
        </p:spPr>
      </p:pic>
      <p:pic>
        <p:nvPicPr>
          <p:cNvPr id="5" name="Picture 4" descr="SENSORS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4106" y="760990"/>
            <a:ext cx="2325453" cy="1316773"/>
          </a:xfrm>
          <a:prstGeom prst="rect">
            <a:avLst/>
          </a:prstGeom>
        </p:spPr>
      </p:pic>
      <p:sp>
        <p:nvSpPr>
          <p:cNvPr id="2" name="Rectangle 1"/>
          <p:cNvSpPr/>
          <p:nvPr/>
        </p:nvSpPr>
        <p:spPr>
          <a:xfrm>
            <a:off x="3837896" y="1035385"/>
            <a:ext cx="2939618" cy="656406"/>
          </a:xfrm>
          <a:prstGeom prst="rect">
            <a:avLst/>
          </a:prstGeom>
          <a:solidFill>
            <a:schemeClr val="accent6">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67" kern="0" dirty="0">
                <a:solidFill>
                  <a:srgbClr val="FFFFFF"/>
                </a:solidFill>
                <a:latin typeface="Arial"/>
                <a:sym typeface="Arial"/>
                <a:rtl val="0"/>
              </a:rPr>
              <a:t>direct </a:t>
            </a:r>
            <a:r>
              <a:rPr lang="en-US" sz="1867" kern="0" dirty="0" err="1">
                <a:solidFill>
                  <a:srgbClr val="FFFFFF"/>
                </a:solidFill>
                <a:latin typeface="Arial"/>
                <a:sym typeface="Arial"/>
                <a:rtl val="0"/>
              </a:rPr>
              <a:t>meetbaar</a:t>
            </a:r>
            <a:endParaRPr lang="en-US" sz="1867" kern="0" dirty="0">
              <a:solidFill>
                <a:srgbClr val="FFFFFF"/>
              </a:solidFill>
              <a:latin typeface="Arial"/>
              <a:sym typeface="Arial"/>
              <a:rtl val="0"/>
            </a:endParaRPr>
          </a:p>
        </p:txBody>
      </p:sp>
      <p:sp>
        <p:nvSpPr>
          <p:cNvPr id="8" name="Rectangle 7"/>
          <p:cNvSpPr/>
          <p:nvPr/>
        </p:nvSpPr>
        <p:spPr>
          <a:xfrm>
            <a:off x="3837896" y="6055532"/>
            <a:ext cx="2939618" cy="658897"/>
          </a:xfrm>
          <a:prstGeom prst="rect">
            <a:avLst/>
          </a:prstGeom>
          <a:solidFill>
            <a:schemeClr val="accent6">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67" i="1" kern="0" dirty="0" err="1">
                <a:solidFill>
                  <a:srgbClr val="FFFFFF"/>
                </a:solidFill>
                <a:latin typeface="Arial"/>
                <a:sym typeface="Arial"/>
                <a:rtl val="0"/>
              </a:rPr>
              <a:t>niet</a:t>
            </a:r>
            <a:r>
              <a:rPr lang="en-US" sz="1867" kern="0" dirty="0">
                <a:solidFill>
                  <a:srgbClr val="FFFFFF"/>
                </a:solidFill>
                <a:latin typeface="Arial"/>
                <a:sym typeface="Arial"/>
                <a:rtl val="0"/>
              </a:rPr>
              <a:t> direct </a:t>
            </a:r>
            <a:r>
              <a:rPr lang="en-US" sz="1867" kern="0" dirty="0" err="1">
                <a:solidFill>
                  <a:srgbClr val="FFFFFF"/>
                </a:solidFill>
                <a:latin typeface="Arial"/>
                <a:sym typeface="Arial"/>
                <a:rtl val="0"/>
              </a:rPr>
              <a:t>meetbaar</a:t>
            </a:r>
            <a:endParaRPr lang="en-US" sz="1867" kern="0" dirty="0">
              <a:solidFill>
                <a:srgbClr val="FFFFFF"/>
              </a:solidFill>
              <a:latin typeface="Arial"/>
              <a:sym typeface="Arial"/>
              <a:rtl val="0"/>
            </a:endParaRPr>
          </a:p>
        </p:txBody>
      </p:sp>
      <p:pic>
        <p:nvPicPr>
          <p:cNvPr id="9" name="Picture 8" descr="newbox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4351" y="5337977"/>
            <a:ext cx="2318386" cy="1438702"/>
          </a:xfrm>
          <a:prstGeom prst="rect">
            <a:avLst/>
          </a:prstGeom>
        </p:spPr>
      </p:pic>
      <p:sp>
        <p:nvSpPr>
          <p:cNvPr id="10" name="Titel 1"/>
          <p:cNvSpPr txBox="1">
            <a:spLocks/>
          </p:cNvSpPr>
          <p:nvPr/>
        </p:nvSpPr>
        <p:spPr>
          <a:xfrm>
            <a:off x="0" y="0"/>
            <a:ext cx="12191983" cy="758322"/>
          </a:xfrm>
          <a:prstGeom prst="rect">
            <a:avLst/>
          </a:prstGeom>
          <a:solidFill>
            <a:schemeClr val="accent4">
              <a:lumMod val="75000"/>
            </a:schemeClr>
          </a:solidFill>
          <a:ln>
            <a:noFill/>
          </a:ln>
        </p:spPr>
        <p:txBody>
          <a:bodyPr lIns="121900" tIns="121900" rIns="121900" bIns="121900"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defTabSz="1219170">
              <a:buClr>
                <a:srgbClr val="000000"/>
              </a:buClr>
            </a:pPr>
            <a:r>
              <a:rPr lang="en-GB" sz="4267" b="0" kern="0" dirty="0">
                <a:solidFill>
                  <a:srgbClr val="000000"/>
                </a:solidFill>
                <a:effectLst>
                  <a:outerShdw blurRad="38100" dist="38100" dir="2700000" algn="tl">
                    <a:srgbClr val="000000">
                      <a:alpha val="43137"/>
                    </a:srgbClr>
                  </a:outerShdw>
                </a:effectLst>
                <a:latin typeface="Century Gothic" panose="020B0502020202020204" pitchFamily="34" charset="0"/>
              </a:rPr>
              <a:t> </a:t>
            </a:r>
            <a:r>
              <a:rPr lang="nl-NL" sz="4267" b="0" kern="0" dirty="0">
                <a:solidFill>
                  <a:srgbClr val="000000"/>
                </a:solidFill>
                <a:effectLst>
                  <a:outerShdw blurRad="38100" dist="38100" dir="2700000" algn="tl">
                    <a:srgbClr val="000000">
                      <a:alpha val="43137"/>
                    </a:srgbClr>
                  </a:outerShdw>
                </a:effectLst>
                <a:latin typeface="Century Gothic" panose="020B0502020202020204" pitchFamily="34" charset="0"/>
              </a:rPr>
              <a:t>Sensorische informatieverwerking</a:t>
            </a:r>
          </a:p>
        </p:txBody>
      </p:sp>
      <p:sp>
        <p:nvSpPr>
          <p:cNvPr id="6" name="Rectangle 5"/>
          <p:cNvSpPr/>
          <p:nvPr/>
        </p:nvSpPr>
        <p:spPr>
          <a:xfrm>
            <a:off x="4211231" y="6251530"/>
            <a:ext cx="486252" cy="292095"/>
          </a:xfrm>
          <a:prstGeom prst="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US" sz="1867" kern="0">
              <a:solidFill>
                <a:srgbClr val="FFFFFF"/>
              </a:solidFill>
              <a:latin typeface="Arial"/>
              <a:sym typeface="Arial"/>
              <a:rtl val="0"/>
            </a:endParaRPr>
          </a:p>
        </p:txBody>
      </p:sp>
      <p:sp>
        <p:nvSpPr>
          <p:cNvPr id="11" name="TextBox 10">
            <a:extLst>
              <a:ext uri="{FF2B5EF4-FFF2-40B4-BE49-F238E27FC236}">
                <a16:creationId xmlns:a16="http://schemas.microsoft.com/office/drawing/2014/main" id="{AC9E2C9E-8492-D408-D64E-B67F413AA7EC}"/>
              </a:ext>
            </a:extLst>
          </p:cNvPr>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411105135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FC4820-254E-FD41-0615-B7C5ABF180DE}"/>
              </a:ext>
            </a:extLst>
          </p:cNvPr>
          <p:cNvSpPr txBox="1"/>
          <p:nvPr/>
        </p:nvSpPr>
        <p:spPr>
          <a:xfrm>
            <a:off x="1953921" y="4375989"/>
            <a:ext cx="8144168" cy="1477328"/>
          </a:xfrm>
          <a:prstGeom prst="rect">
            <a:avLst/>
          </a:prstGeom>
          <a:noFill/>
        </p:spPr>
        <p:txBody>
          <a:bodyPr wrap="square">
            <a:spAutoFit/>
          </a:bodyPr>
          <a:lstStyle/>
          <a:p>
            <a:r>
              <a:rPr lang="en-GB" dirty="0"/>
              <a:t>Given the input token sequence, a certain portion of tokens are replaced by a special symbol [MASK], and the model is trained to recover the original tokens from the corrupted version. </a:t>
            </a:r>
          </a:p>
          <a:p>
            <a:endParaRPr lang="en-GB" dirty="0"/>
          </a:p>
          <a:p>
            <a:r>
              <a:rPr lang="en-GB" dirty="0"/>
              <a:t>The AE language model aims to reconstruct the original data from corrupted input.</a:t>
            </a:r>
            <a:endParaRPr lang="en-NL" dirty="0"/>
          </a:p>
        </p:txBody>
      </p:sp>
      <p:pic>
        <p:nvPicPr>
          <p:cNvPr id="11266" name="Picture 2">
            <a:extLst>
              <a:ext uri="{FF2B5EF4-FFF2-40B4-BE49-F238E27FC236}">
                <a16:creationId xmlns:a16="http://schemas.microsoft.com/office/drawing/2014/main" id="{714A4124-D41A-786B-D0E3-069BE2B15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7406" y="1714634"/>
            <a:ext cx="6276975" cy="17716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505FE75-D455-0EF9-6718-37F93AF865DF}"/>
              </a:ext>
            </a:extLst>
          </p:cNvPr>
          <p:cNvGrpSpPr/>
          <p:nvPr/>
        </p:nvGrpSpPr>
        <p:grpSpPr>
          <a:xfrm>
            <a:off x="1618036" y="402696"/>
            <a:ext cx="8775714" cy="1122614"/>
            <a:chOff x="1401139" y="746384"/>
            <a:chExt cx="8775714" cy="1122614"/>
          </a:xfrm>
        </p:grpSpPr>
        <p:grpSp>
          <p:nvGrpSpPr>
            <p:cNvPr id="9" name="object 4">
              <a:extLst>
                <a:ext uri="{FF2B5EF4-FFF2-40B4-BE49-F238E27FC236}">
                  <a16:creationId xmlns:a16="http://schemas.microsoft.com/office/drawing/2014/main" id="{E3FA3939-D644-6985-6E81-24F6F38319CD}"/>
                </a:ext>
              </a:extLst>
            </p:cNvPr>
            <p:cNvGrpSpPr/>
            <p:nvPr/>
          </p:nvGrpSpPr>
          <p:grpSpPr>
            <a:xfrm>
              <a:off x="1401139" y="746384"/>
              <a:ext cx="8775714" cy="1122614"/>
              <a:chOff x="1081619" y="5621982"/>
              <a:chExt cx="10841990" cy="3277235"/>
            </a:xfrm>
          </p:grpSpPr>
          <p:sp>
            <p:nvSpPr>
              <p:cNvPr id="11" name="object 5">
                <a:extLst>
                  <a:ext uri="{FF2B5EF4-FFF2-40B4-BE49-F238E27FC236}">
                    <a16:creationId xmlns:a16="http://schemas.microsoft.com/office/drawing/2014/main" id="{96DFB1F3-AE2E-BEEF-9B12-94F4E89457C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12" name="object 6">
                <a:extLst>
                  <a:ext uri="{FF2B5EF4-FFF2-40B4-BE49-F238E27FC236}">
                    <a16:creationId xmlns:a16="http://schemas.microsoft.com/office/drawing/2014/main" id="{8B4B8398-20E2-381E-DE71-E02B96DF0844}"/>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10" name="object 8">
              <a:extLst>
                <a:ext uri="{FF2B5EF4-FFF2-40B4-BE49-F238E27FC236}">
                  <a16:creationId xmlns:a16="http://schemas.microsoft.com/office/drawing/2014/main" id="{586E07FC-1200-03AD-D115-83EB802D00F6}"/>
                </a:ext>
              </a:extLst>
            </p:cNvPr>
            <p:cNvSpPr txBox="1"/>
            <p:nvPr/>
          </p:nvSpPr>
          <p:spPr>
            <a:xfrm>
              <a:off x="1737024" y="989853"/>
              <a:ext cx="8196303"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Autoencoder</a:t>
              </a:r>
              <a:r>
                <a:rPr lang="nl-NL" sz="4219" b="1" dirty="0">
                  <a:latin typeface="Courier New"/>
                  <a:cs typeface="Courier New"/>
                </a:rPr>
                <a:t>/Encoder [EA]</a:t>
              </a:r>
            </a:p>
          </p:txBody>
        </p:sp>
      </p:grpSp>
    </p:spTree>
    <p:extLst>
      <p:ext uri="{BB962C8B-B14F-4D97-AF65-F5344CB8AC3E}">
        <p14:creationId xmlns:p14="http://schemas.microsoft.com/office/powerpoint/2010/main" val="2093842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4">
            <a:extLst>
              <a:ext uri="{FF2B5EF4-FFF2-40B4-BE49-F238E27FC236}">
                <a16:creationId xmlns:a16="http://schemas.microsoft.com/office/drawing/2014/main" id="{387BAD1E-8BFB-349B-91F8-93B7DC35F3D8}"/>
              </a:ext>
            </a:extLst>
          </p:cNvPr>
          <p:cNvGrpSpPr/>
          <p:nvPr/>
        </p:nvGrpSpPr>
        <p:grpSpPr>
          <a:xfrm>
            <a:off x="187837" y="313453"/>
            <a:ext cx="7330563" cy="938172"/>
            <a:chOff x="1081619" y="5621982"/>
            <a:chExt cx="10841990" cy="3277235"/>
          </a:xfrm>
        </p:grpSpPr>
        <p:sp>
          <p:nvSpPr>
            <p:cNvPr id="3" name="object 5">
              <a:extLst>
                <a:ext uri="{FF2B5EF4-FFF2-40B4-BE49-F238E27FC236}">
                  <a16:creationId xmlns:a16="http://schemas.microsoft.com/office/drawing/2014/main" id="{18420658-48E7-F10B-A898-E7B8CA48312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CB24B412-B86C-6227-65D1-2602996445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object 8">
            <a:extLst>
              <a:ext uri="{FF2B5EF4-FFF2-40B4-BE49-F238E27FC236}">
                <a16:creationId xmlns:a16="http://schemas.microsoft.com/office/drawing/2014/main" id="{68651B36-5D8F-E4C0-C835-C8062CC8AF3B}"/>
              </a:ext>
            </a:extLst>
          </p:cNvPr>
          <p:cNvSpPr txBox="1"/>
          <p:nvPr/>
        </p:nvSpPr>
        <p:spPr>
          <a:xfrm>
            <a:off x="528032" y="406304"/>
            <a:ext cx="6851823" cy="976858"/>
          </a:xfrm>
          <a:prstGeom prst="rect">
            <a:avLst/>
          </a:prstGeom>
        </p:spPr>
        <p:txBody>
          <a:bodyPr vert="horz" wrap="square" lIns="0" tIns="11609" rIns="0" bIns="0" rtlCol="0">
            <a:spAutoFit/>
          </a:bodyPr>
          <a:lstStyle/>
          <a:p>
            <a:pPr marL="8929">
              <a:spcBef>
                <a:spcPts val="91"/>
              </a:spcBef>
            </a:pPr>
            <a:r>
              <a:rPr lang="en-US" sz="4219" b="1" dirty="0" err="1">
                <a:latin typeface="Courier New"/>
                <a:cs typeface="Courier New"/>
              </a:rPr>
              <a:t>AutoRegressie</a:t>
            </a:r>
            <a:r>
              <a:rPr lang="en-US" sz="4219" b="1" dirty="0">
                <a:latin typeface="Courier New"/>
                <a:cs typeface="Courier New"/>
              </a:rPr>
              <a:t> [AR] </a:t>
            </a:r>
            <a:endParaRPr lang="nl-NL" sz="1600" b="1" i="1" dirty="0">
              <a:solidFill>
                <a:prstClr val="black"/>
              </a:solidFill>
              <a:latin typeface="Courier New"/>
              <a:cs typeface="Courier New"/>
            </a:endParaRPr>
          </a:p>
          <a:p>
            <a:pPr marL="8929">
              <a:spcBef>
                <a:spcPts val="91"/>
              </a:spcBef>
            </a:pPr>
            <a:endParaRPr lang="nl-NL" sz="1969" dirty="0">
              <a:latin typeface="Courier New"/>
              <a:cs typeface="Courier New"/>
            </a:endParaRPr>
          </a:p>
        </p:txBody>
      </p:sp>
      <p:sp>
        <p:nvSpPr>
          <p:cNvPr id="7" name="TextBox 6">
            <a:extLst>
              <a:ext uri="{FF2B5EF4-FFF2-40B4-BE49-F238E27FC236}">
                <a16:creationId xmlns:a16="http://schemas.microsoft.com/office/drawing/2014/main" id="{D072661A-BEA4-C256-DBDC-6727E6ABF317}"/>
              </a:ext>
            </a:extLst>
          </p:cNvPr>
          <p:cNvSpPr txBox="1"/>
          <p:nvPr/>
        </p:nvSpPr>
        <p:spPr>
          <a:xfrm>
            <a:off x="7886095" y="1803797"/>
            <a:ext cx="1600700" cy="584775"/>
          </a:xfrm>
          <a:prstGeom prst="rect">
            <a:avLst/>
          </a:prstGeom>
          <a:noFill/>
        </p:spPr>
        <p:txBody>
          <a:bodyPr wrap="square">
            <a:spAutoFit/>
          </a:bodyPr>
          <a:lstStyle/>
          <a:p>
            <a:r>
              <a:rPr lang="en-NL" sz="800" dirty="0">
                <a:hlinkClick r:id="rId2"/>
              </a:rPr>
              <a:t>https://medium.com/@aousabdo/what-are-ai-language-models-and-how-are-they-being-used-f1bf06f8ae80</a:t>
            </a:r>
            <a:endParaRPr lang="en-US" sz="800" dirty="0"/>
          </a:p>
        </p:txBody>
      </p:sp>
      <p:pic>
        <p:nvPicPr>
          <p:cNvPr id="7172" name="Picture 4">
            <a:hlinkClick r:id="rId2"/>
            <a:extLst>
              <a:ext uri="{FF2B5EF4-FFF2-40B4-BE49-F238E27FC236}">
                <a16:creationId xmlns:a16="http://schemas.microsoft.com/office/drawing/2014/main" id="{E510F72B-5975-A5E6-D1DD-F53B33BD9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070" y="31345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7894A91-00D3-1F85-D28A-D2919CF22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6405" y="3305577"/>
            <a:ext cx="5952745" cy="31461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33AD44-7592-1D19-B5A3-199F165984B1}"/>
              </a:ext>
            </a:extLst>
          </p:cNvPr>
          <p:cNvSpPr txBox="1"/>
          <p:nvPr/>
        </p:nvSpPr>
        <p:spPr>
          <a:xfrm>
            <a:off x="10354564" y="5606376"/>
            <a:ext cx="1796057" cy="507831"/>
          </a:xfrm>
          <a:prstGeom prst="rect">
            <a:avLst/>
          </a:prstGeom>
          <a:noFill/>
        </p:spPr>
        <p:txBody>
          <a:bodyPr wrap="square">
            <a:spAutoFit/>
          </a:bodyPr>
          <a:lstStyle/>
          <a:p>
            <a:r>
              <a:rPr lang="nl-NL" sz="900" dirty="0">
                <a:hlinkClick r:id="rId5"/>
              </a:rPr>
              <a:t>https://jalammar.github.io/how-gpt3-works-visualizations-animations/</a:t>
            </a:r>
            <a:endParaRPr lang="nl-NL" sz="900" dirty="0"/>
          </a:p>
        </p:txBody>
      </p:sp>
      <p:pic>
        <p:nvPicPr>
          <p:cNvPr id="6148" name="Picture 4">
            <a:hlinkClick r:id="rId5"/>
            <a:extLst>
              <a:ext uri="{FF2B5EF4-FFF2-40B4-BE49-F238E27FC236}">
                <a16:creationId xmlns:a16="http://schemas.microsoft.com/office/drawing/2014/main" id="{79F90E0E-B77E-D1FB-DC76-9952D4A616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2243" y="4064886"/>
            <a:ext cx="1451841" cy="14518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53F8890-3FC7-262B-97A5-670EBA24A861}"/>
              </a:ext>
            </a:extLst>
          </p:cNvPr>
          <p:cNvPicPr>
            <a:picLocks noChangeAspect="1"/>
          </p:cNvPicPr>
          <p:nvPr/>
        </p:nvPicPr>
        <p:blipFill>
          <a:blip r:embed="rId7"/>
          <a:stretch>
            <a:fillRect/>
          </a:stretch>
        </p:blipFill>
        <p:spPr>
          <a:xfrm>
            <a:off x="271037" y="1499820"/>
            <a:ext cx="3596707" cy="2361107"/>
          </a:xfrm>
          <a:prstGeom prst="rect">
            <a:avLst/>
          </a:prstGeom>
        </p:spPr>
      </p:pic>
      <p:sp>
        <p:nvSpPr>
          <p:cNvPr id="11" name="TextBox 10">
            <a:extLst>
              <a:ext uri="{FF2B5EF4-FFF2-40B4-BE49-F238E27FC236}">
                <a16:creationId xmlns:a16="http://schemas.microsoft.com/office/drawing/2014/main" id="{D3641E2D-1AD1-62BC-BC01-D6F4ECEB8E82}"/>
              </a:ext>
            </a:extLst>
          </p:cNvPr>
          <p:cNvSpPr txBox="1"/>
          <p:nvPr/>
        </p:nvSpPr>
        <p:spPr>
          <a:xfrm>
            <a:off x="232353" y="6227887"/>
            <a:ext cx="1446727" cy="507831"/>
          </a:xfrm>
          <a:prstGeom prst="rect">
            <a:avLst/>
          </a:prstGeom>
          <a:noFill/>
        </p:spPr>
        <p:txBody>
          <a:bodyPr wrap="square">
            <a:spAutoFit/>
          </a:bodyPr>
          <a:lstStyle/>
          <a:p>
            <a:r>
              <a:rPr lang="en-US" sz="900" dirty="0">
                <a:hlinkClick r:id="rId8"/>
              </a:rPr>
              <a:t>https://lena-voita.github.io/nlp_course/language_modeling.html</a:t>
            </a:r>
            <a:endParaRPr lang="en-US" sz="900" dirty="0"/>
          </a:p>
        </p:txBody>
      </p:sp>
      <p:pic>
        <p:nvPicPr>
          <p:cNvPr id="3074" name="Picture 2">
            <a:extLst>
              <a:ext uri="{FF2B5EF4-FFF2-40B4-BE49-F238E27FC236}">
                <a16:creationId xmlns:a16="http://schemas.microsoft.com/office/drawing/2014/main" id="{C5622834-FE0C-FD96-136A-2226C4969F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916" y="4938575"/>
            <a:ext cx="1335602" cy="133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409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11250" y="2496787"/>
            <a:ext cx="5615298" cy="1486345"/>
          </a:xfrm>
          <a:prstGeom prst="rect">
            <a:avLst/>
          </a:prstGeom>
        </p:spPr>
        <p:txBody>
          <a:bodyPr vert="horz" wrap="square" lIns="0" tIns="8930" rIns="0" bIns="0" rtlCol="0">
            <a:spAutoFit/>
          </a:bodyPr>
          <a:lstStyle/>
          <a:p>
            <a:pPr marL="8929">
              <a:spcBef>
                <a:spcPts val="70"/>
              </a:spcBef>
            </a:pPr>
            <a:r>
              <a:rPr lang="nl-NL" sz="4800" i="1" spc="39">
                <a:solidFill>
                  <a:srgbClr val="002060"/>
                </a:solidFill>
                <a:latin typeface="Arial"/>
                <a:cs typeface="Arial"/>
              </a:rPr>
              <a:t>“Prompt Recepten” Schrijven Uitgelegd</a:t>
            </a:r>
            <a:endParaRPr lang="nl-NL" sz="4800" i="1">
              <a:solidFill>
                <a:srgbClr val="002060"/>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80034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53388" y="2728969"/>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28894" y="2518614"/>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10820400" cy="1687733"/>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0" y="548860"/>
            <a:ext cx="10612907" cy="1310283"/>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worden 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650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743083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a:latin typeface="Courier New"/>
                <a:cs typeface="Courier New"/>
              </a:rPr>
              <a:t>Hoge </a:t>
            </a:r>
          </a:p>
          <a:p>
            <a:pPr marR="112064">
              <a:spcBef>
                <a:spcPts val="337"/>
              </a:spcBef>
            </a:pPr>
            <a:r>
              <a:rPr lang="nl-NL" sz="2000" b="1" i="1" err="1">
                <a:latin typeface="Courier New"/>
                <a:cs typeface="Courier New"/>
              </a:rPr>
              <a:t>taakgerichheid</a:t>
            </a: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r>
              <a:rPr lang="nl-NL" sz="2000" b="1" i="1">
                <a:latin typeface="Courier New"/>
                <a:cs typeface="Courier New"/>
              </a:rPr>
              <a:t>Lage </a:t>
            </a:r>
          </a:p>
          <a:p>
            <a:pPr marR="112064">
              <a:spcBef>
                <a:spcPts val="337"/>
              </a:spcBef>
            </a:pPr>
            <a:r>
              <a:rPr lang="nl-NL" sz="2000" b="1" i="1">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673" y="170355"/>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756172" y="1110392"/>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a:solidFill>
                  <a:srgbClr val="5E5E5E"/>
                </a:solidFill>
                <a:latin typeface="Arial"/>
                <a:cs typeface="Arial"/>
              </a:rPr>
              <a:t>Een prompt is opgebouwd uit de volgende elementen:</a:t>
            </a:r>
            <a:endParaRPr lang="nl-NL" sz="2391">
              <a:latin typeface="Arial"/>
              <a:cs typeface="Arial"/>
            </a:endParaRPr>
          </a:p>
          <a:p>
            <a:pPr marL="330387" lvl="1">
              <a:spcBef>
                <a:spcPts val="1150"/>
              </a:spcBef>
              <a:buClr>
                <a:srgbClr val="7571FF"/>
              </a:buClr>
              <a:buSzPct val="123333"/>
              <a:tabLst>
                <a:tab pos="624609" algn="l"/>
                <a:tab pos="625056" algn="l"/>
              </a:tabLst>
            </a:pPr>
            <a:r>
              <a:rPr lang="nl-NL" sz="2109" spc="-7">
                <a:solidFill>
                  <a:srgbClr val="0C78F8"/>
                </a:solidFill>
                <a:latin typeface="Arial"/>
                <a:cs typeface="Arial"/>
              </a:rPr>
              <a:t>Instructie(s)</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spc="-7">
                <a:solidFill>
                  <a:srgbClr val="5E5E5E"/>
                </a:solidFill>
                <a:latin typeface="Arial"/>
                <a:cs typeface="Arial"/>
              </a:rPr>
              <a:t>Context</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a:solidFill>
                  <a:srgbClr val="D79911"/>
                </a:solidFill>
                <a:latin typeface="Arial"/>
                <a:cs typeface="Arial"/>
              </a:rPr>
              <a:t>Invoergegevens</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a:solidFill>
                  <a:srgbClr val="D112B8"/>
                </a:solidFill>
                <a:latin typeface="Arial"/>
                <a:cs typeface="Arial"/>
              </a:rPr>
              <a:t>Uitvoer-indicator</a:t>
            </a:r>
            <a:endParaRPr lang="nl-NL" sz="2109">
              <a:latin typeface="Arial"/>
              <a:cs typeface="Arial"/>
            </a:endParaRPr>
          </a:p>
        </p:txBody>
      </p:sp>
      <p:grpSp>
        <p:nvGrpSpPr>
          <p:cNvPr id="4" name="object 4"/>
          <p:cNvGrpSpPr/>
          <p:nvPr/>
        </p:nvGrpSpPr>
        <p:grpSpPr>
          <a:xfrm>
            <a:off x="1960404" y="3950048"/>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9072" y="4487820"/>
            <a:ext cx="7947105" cy="656643"/>
          </a:xfrm>
          <a:prstGeom prst="rect">
            <a:avLst/>
          </a:prstGeom>
        </p:spPr>
        <p:txBody>
          <a:bodyPr vert="horz" wrap="square" lIns="0" tIns="11609" rIns="0" bIns="0" rtlCol="0">
            <a:spAutoFit/>
          </a:bodyPr>
          <a:lstStyle/>
          <a:p>
            <a:pPr marL="8929">
              <a:spcBef>
                <a:spcPts val="91"/>
              </a:spcBef>
            </a:pPr>
            <a:r>
              <a:rPr lang="nl-NL" sz="1512" b="1" i="1">
                <a:solidFill>
                  <a:srgbClr val="0E5FF6"/>
                </a:solidFill>
                <a:latin typeface="Courier New"/>
                <a:cs typeface="Courier New"/>
              </a:rPr>
              <a:t>Classificeer de onderstaande tekst als neuraal, negatief of positief  </a:t>
            </a:r>
            <a:endParaRPr lang="nl-NL" sz="1512" b="1" i="1">
              <a:latin typeface="Courier New"/>
              <a:cs typeface="Courier New"/>
            </a:endParaRPr>
          </a:p>
          <a:p>
            <a:pPr marL="8929">
              <a:spcBef>
                <a:spcPts val="1350"/>
              </a:spcBef>
            </a:pPr>
            <a:r>
              <a:rPr lang="nl-NL" sz="1512" b="1" i="1" err="1">
                <a:latin typeface="Courier New"/>
                <a:cs typeface="Courier New"/>
              </a:rPr>
              <a:t>Text</a:t>
            </a:r>
            <a:r>
              <a:rPr lang="nl-NL" sz="1512" b="1" i="1">
                <a:latin typeface="Courier New"/>
                <a:cs typeface="Courier New"/>
              </a:rPr>
              <a:t>:</a:t>
            </a:r>
            <a:r>
              <a:rPr lang="nl-NL" sz="1512" b="1" i="1" spc="35">
                <a:latin typeface="Courier New"/>
                <a:cs typeface="Courier New"/>
              </a:rPr>
              <a:t> </a:t>
            </a:r>
            <a:r>
              <a:rPr lang="nl-NL" sz="1512" b="1" i="1">
                <a:solidFill>
                  <a:srgbClr val="D99911"/>
                </a:solidFill>
                <a:latin typeface="Courier New"/>
                <a:cs typeface="Courier New"/>
              </a:rPr>
              <a:t>Ik vond het eten wel zozo.</a:t>
            </a:r>
            <a:endParaRPr lang="nl-NL" sz="1512" b="1" i="1">
              <a:latin typeface="Courier New"/>
              <a:cs typeface="Courier New"/>
            </a:endParaRPr>
          </a:p>
        </p:txBody>
      </p:sp>
      <p:sp>
        <p:nvSpPr>
          <p:cNvPr id="9" name="object 9"/>
          <p:cNvSpPr txBox="1"/>
          <p:nvPr/>
        </p:nvSpPr>
        <p:spPr>
          <a:xfrm>
            <a:off x="2639734" y="5298082"/>
            <a:ext cx="1186309" cy="244415"/>
          </a:xfrm>
          <a:prstGeom prst="rect">
            <a:avLst/>
          </a:prstGeom>
        </p:spPr>
        <p:txBody>
          <a:bodyPr vert="horz" wrap="square" lIns="0" tIns="11609" rIns="0" bIns="0" rtlCol="0">
            <a:spAutoFit/>
          </a:bodyPr>
          <a:lstStyle/>
          <a:p>
            <a:pPr marL="8929">
              <a:spcBef>
                <a:spcPts val="91"/>
              </a:spcBef>
            </a:pPr>
            <a:r>
              <a:rPr sz="1512" b="1" i="1" spc="-7">
                <a:solidFill>
                  <a:srgbClr val="CB14B7"/>
                </a:solidFill>
                <a:latin typeface="Courier New"/>
                <a:cs typeface="Courier New"/>
              </a:rPr>
              <a:t>Sentiment:</a:t>
            </a:r>
            <a:endParaRPr sz="1512" b="1" i="1">
              <a:latin typeface="Courier New"/>
              <a:cs typeface="Courier New"/>
            </a:endParaRPr>
          </a:p>
        </p:txBody>
      </p:sp>
      <p:grpSp>
        <p:nvGrpSpPr>
          <p:cNvPr id="10" name="object 10"/>
          <p:cNvGrpSpPr/>
          <p:nvPr/>
        </p:nvGrpSpPr>
        <p:grpSpPr>
          <a:xfrm>
            <a:off x="2259874" y="1894090"/>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394854" y="1197264"/>
            <a:ext cx="11402292" cy="4838700"/>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1857988" y="264093"/>
            <a:ext cx="7960267" cy="658298"/>
          </a:xfrm>
          <a:prstGeom prst="rect">
            <a:avLst/>
          </a:prstGeom>
        </p:spPr>
        <p:txBody>
          <a:bodyPr vert="horz" wrap="square" lIns="0" tIns="8930" rIns="0" bIns="0" rtlCol="0" anchor="ctr">
            <a:spAutoFit/>
          </a:bodyPr>
          <a:lstStyle/>
          <a:p>
            <a:pPr marL="8929">
              <a:lnSpc>
                <a:spcPct val="100000"/>
              </a:lnSpc>
              <a:spcBef>
                <a:spcPts val="70"/>
              </a:spcBef>
            </a:pPr>
            <a:r>
              <a:rPr lang="nl-NL" sz="4219" b="1" spc="-49" dirty="0">
                <a:latin typeface="Calibri Light" panose="020F0302020204030204" pitchFamily="34" charset="0"/>
                <a:cs typeface="Calibri Light" panose="020F0302020204030204" pitchFamily="34" charset="0"/>
              </a:rPr>
              <a:t>Prompt recept ontwerp overwegingen</a:t>
            </a:r>
            <a:endParaRPr lang="nl-NL" sz="4219" b="1" spc="-84" dirty="0">
              <a:latin typeface="Calibri Light" panose="020F0302020204030204" pitchFamily="34" charset="0"/>
              <a:cs typeface="Calibri Light" panose="020F0302020204030204" pitchFamily="34" charset="0"/>
            </a:endParaRPr>
          </a:p>
        </p:txBody>
      </p:sp>
      <p:sp>
        <p:nvSpPr>
          <p:cNvPr id="3" name="object 3"/>
          <p:cNvSpPr txBox="1"/>
          <p:nvPr/>
        </p:nvSpPr>
        <p:spPr>
          <a:xfrm>
            <a:off x="452581" y="1360739"/>
            <a:ext cx="11139055" cy="4409109"/>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Agent’ dialoogsturing aanwijzingen / hints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Constructive Reasoning</a:t>
            </a:r>
            <a:r>
              <a:rPr lang="en-GB" b="1" dirty="0"/>
              <a:t> </a:t>
            </a:r>
            <a:r>
              <a:rPr lang="en-GB" b="1" i="0" u="none" strike="noStrike" dirty="0">
                <a:solidFill>
                  <a:srgbClr val="000000"/>
                </a:solidFill>
                <a:effectLst/>
                <a:latin typeface="Calibri" panose="020F0502020204030204" pitchFamily="34" charset="0"/>
              </a:rPr>
              <a:t> </a:t>
            </a:r>
            <a:r>
              <a:rPr lang="en-GB" b="0" i="0" u="none" strike="noStrike" dirty="0">
                <a:solidFill>
                  <a:srgbClr val="000000"/>
                </a:solidFill>
                <a:effectLst/>
                <a:latin typeface="Calibri" panose="020F0502020204030204" pitchFamily="34" charset="0"/>
              </a:rPr>
              <a:t>		(</a:t>
            </a:r>
            <a:r>
              <a:rPr lang="en-GB" b="0" i="0" u="none" strike="noStrike" dirty="0" err="1">
                <a:solidFill>
                  <a:srgbClr val="000000"/>
                </a:solidFill>
                <a:effectLst/>
                <a:latin typeface="Calibri" panose="020F0502020204030204" pitchFamily="34" charset="0"/>
              </a:rPr>
              <a:t>Graesser</a:t>
            </a:r>
            <a:r>
              <a:rPr lang="en-GB" b="0" i="0" u="none" strike="noStrike" dirty="0">
                <a:solidFill>
                  <a:srgbClr val="000000"/>
                </a:solidFill>
                <a:effectLst/>
                <a:latin typeface="Calibri" panose="020F0502020204030204" pitchFamily="34" charset="0"/>
              </a:rPr>
              <a:t>, 2016; Nguyen &amp; </a:t>
            </a:r>
            <a:r>
              <a:rPr lang="en-GB" b="0" i="0" u="none" strike="noStrike" dirty="0" err="1">
                <a:solidFill>
                  <a:srgbClr val="000000"/>
                </a:solidFill>
                <a:effectLst/>
                <a:latin typeface="Calibri" panose="020F0502020204030204" pitchFamily="34" charset="0"/>
              </a:rPr>
              <a:t>Santagata</a:t>
            </a:r>
            <a:r>
              <a:rPr lang="en-GB" b="0" i="0" u="none" strike="noStrike" dirty="0">
                <a:solidFill>
                  <a:srgbClr val="000000"/>
                </a:solidFill>
                <a:effectLst/>
                <a:latin typeface="Calibri" panose="020F0502020204030204" pitchFamily="34" charset="0"/>
              </a:rPr>
              <a:t>, 2020)</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Transactivity </a:t>
            </a:r>
            <a:r>
              <a:rPr lang="it-IT" b="0" i="0" u="none" strike="noStrike" dirty="0">
                <a:solidFill>
                  <a:srgbClr val="000000"/>
                </a:solidFill>
                <a:effectLst/>
                <a:latin typeface="Calibri" panose="020F0502020204030204" pitchFamily="34" charset="0"/>
              </a:rPr>
              <a:t>			(Chi &amp; Wylie, 2014; Fiacco &amp; Rose´, 2018; Resnick et al., 2010; </a:t>
            </a:r>
          </a:p>
          <a:p>
            <a:pPr marL="1244787" lvl="3">
              <a:spcBef>
                <a:spcPts val="1135"/>
              </a:spcBef>
              <a:buClr>
                <a:srgbClr val="7571FF"/>
              </a:buClr>
              <a:buSzPct val="123333"/>
              <a:tabLst>
                <a:tab pos="624609" algn="l"/>
                <a:tab pos="625056" algn="l"/>
              </a:tabLst>
            </a:pPr>
            <a:r>
              <a:rPr lang="it-IT" dirty="0">
                <a:solidFill>
                  <a:srgbClr val="000000"/>
                </a:solidFill>
                <a:latin typeface="Calibri" panose="020F0502020204030204" pitchFamily="34" charset="0"/>
              </a:rPr>
              <a:t>				  </a:t>
            </a:r>
            <a:r>
              <a:rPr lang="it-IT" b="0" i="0" u="none" strike="noStrike" dirty="0">
                <a:solidFill>
                  <a:srgbClr val="000000"/>
                </a:solidFill>
                <a:effectLst/>
                <a:latin typeface="Calibri" panose="020F0502020204030204" pitchFamily="34" charset="0"/>
              </a:rPr>
              <a:t>Teasley, 1997)</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Social Expressions </a:t>
            </a:r>
            <a:r>
              <a:rPr lang="it-IT" b="0" i="0" u="none" strike="noStrike" dirty="0">
                <a:solidFill>
                  <a:srgbClr val="000000"/>
                </a:solidFill>
                <a:effectLst/>
                <a:latin typeface="Calibri" panose="020F0502020204030204" pitchFamily="34" charset="0"/>
              </a:rPr>
              <a:t>		(Sebo, Stoll, Scassellati, &amp; Jung, 2020)</a:t>
            </a:r>
          </a:p>
          <a:p>
            <a:pPr marL="1244787" lvl="3">
              <a:spcBef>
                <a:spcPts val="1135"/>
              </a:spcBef>
              <a:buClr>
                <a:srgbClr val="7571FF"/>
              </a:buClr>
              <a:buSzPct val="123333"/>
              <a:tabLst>
                <a:tab pos="624609" algn="l"/>
                <a:tab pos="625056" algn="l"/>
              </a:tabLst>
            </a:pPr>
            <a:endParaRPr lang="nl-NL" sz="800" b="1" spc="-7" dirty="0">
              <a:solidFill>
                <a:srgbClr val="5E5E5E"/>
              </a:solidFill>
              <a:latin typeface="Calibri Light" panose="020F0302020204030204" pitchFamily="34" charset="0"/>
              <a:cs typeface="Calibri Light" panose="020F0302020204030204" pitchFamily="34" charset="0"/>
            </a:endParaRP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Rollenspel &amp; Identiteit</a:t>
            </a: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Inzicht Iteraties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Theories &amp; Cultural Probes</a:t>
            </a:r>
            <a:r>
              <a:rPr lang="en-GB" b="0" i="0" u="none" strike="noStrike" dirty="0">
                <a:solidFill>
                  <a:srgbClr val="000000"/>
                </a:solidFill>
                <a:effectLst/>
                <a:latin typeface="Calibri" panose="020F0502020204030204" pitchFamily="34" charset="0"/>
              </a:rPr>
              <a:t>	</a:t>
            </a:r>
          </a:p>
          <a:p>
            <a:pPr marL="1244787" marR="0" lvl="3" indent="0" algn="l" defTabSz="914400" rtl="0" eaLnBrk="1" fontAlgn="auto" latinLnBrk="0" hangingPunct="1">
              <a:lnSpc>
                <a:spcPct val="100000"/>
              </a:lnSpc>
              <a:spcBef>
                <a:spcPts val="1135"/>
              </a:spcBef>
              <a:spcAft>
                <a:spcPts val="0"/>
              </a:spcAft>
              <a:buClr>
                <a:srgbClr val="7571FF"/>
              </a:buClr>
              <a:buSzPct val="123333"/>
              <a:buFontTx/>
              <a:buNone/>
              <a:tabLst>
                <a:tab pos="624609" algn="l"/>
                <a:tab pos="625056" algn="l"/>
              </a:tabLst>
              <a:defRPr/>
            </a:pPr>
            <a:r>
              <a:rPr kumimoji="0" lang="en-GB"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User testing </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p:txBody>
      </p:sp>
      <p:sp>
        <p:nvSpPr>
          <p:cNvPr id="8" name="TextBox 7">
            <a:extLst>
              <a:ext uri="{FF2B5EF4-FFF2-40B4-BE49-F238E27FC236}">
                <a16:creationId xmlns:a16="http://schemas.microsoft.com/office/drawing/2014/main" id="{54339EF4-BD1E-B147-E691-18F3D30A5D62}"/>
              </a:ext>
            </a:extLst>
          </p:cNvPr>
          <p:cNvSpPr txBox="1"/>
          <p:nvPr/>
        </p:nvSpPr>
        <p:spPr>
          <a:xfrm>
            <a:off x="2638295" y="6244063"/>
            <a:ext cx="9105742" cy="492443"/>
          </a:xfrm>
          <a:prstGeom prst="rect">
            <a:avLst/>
          </a:prstGeom>
          <a:solidFill>
            <a:schemeClr val="bg1">
              <a:lumMod val="95000"/>
            </a:schemeClr>
          </a:solidFill>
        </p:spPr>
        <p:txBody>
          <a:bodyPr wrap="square">
            <a:spAutoFit/>
          </a:bodyPr>
          <a:lstStyle/>
          <a:p>
            <a:r>
              <a:rPr lang="en-GB" sz="1800" b="0" i="0" u="none" strike="noStrike" baseline="0" dirty="0">
                <a:solidFill>
                  <a:srgbClr val="000000"/>
                </a:solidFill>
                <a:latin typeface="Charis SIL"/>
              </a:rPr>
              <a:t>Role design considerations of conversational agents to facilitate discussion and systems thinking </a:t>
            </a:r>
            <a:endParaRPr lang="en-GB" sz="800" b="0" i="0" u="none" strike="noStrike" baseline="0" dirty="0">
              <a:solidFill>
                <a:srgbClr val="2196D1"/>
              </a:solidFill>
              <a:latin typeface="Charis SIL"/>
            </a:endParaRPr>
          </a:p>
          <a:p>
            <a:pPr algn="l"/>
            <a:r>
              <a:rPr lang="en-GB" sz="800" b="0" i="0" u="none" strike="noStrike" baseline="0" dirty="0">
                <a:solidFill>
                  <a:srgbClr val="2196D1"/>
                </a:solidFill>
                <a:latin typeface="Charis SIL"/>
              </a:rPr>
              <a:t>https://doi.org/10.1016/j.compedu.2022.104661 </a:t>
            </a:r>
            <a:r>
              <a:rPr lang="en-GB" sz="800" b="0" i="0" u="none" strike="noStrike" baseline="0" dirty="0">
                <a:solidFill>
                  <a:srgbClr val="000000"/>
                </a:solidFill>
                <a:latin typeface="Charis SIL"/>
              </a:rPr>
              <a:t>Received 25 April 2022</a:t>
            </a:r>
          </a:p>
        </p:txBody>
      </p:sp>
    </p:spTree>
    <p:extLst>
      <p:ext uri="{BB962C8B-B14F-4D97-AF65-F5344CB8AC3E}">
        <p14:creationId xmlns:p14="http://schemas.microsoft.com/office/powerpoint/2010/main" val="1525553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78" y="1001342"/>
            <a:ext cx="9738127" cy="5656581"/>
          </a:xfrm>
          <a:prstGeom prst="rect">
            <a:avLst/>
          </a:prstGeom>
        </p:spPr>
      </p:pic>
      <p:sp>
        <p:nvSpPr>
          <p:cNvPr id="4" name="Titel 1"/>
          <p:cNvSpPr txBox="1">
            <a:spLocks/>
          </p:cNvSpPr>
          <p:nvPr/>
        </p:nvSpPr>
        <p:spPr>
          <a:xfrm>
            <a:off x="633332" y="94147"/>
            <a:ext cx="10813883" cy="727639"/>
          </a:xfrm>
          <a:prstGeom prst="rect">
            <a:avLst/>
          </a:prstGeom>
          <a:solidFill>
            <a:schemeClr val="accent4">
              <a:lumMod val="75000"/>
            </a:schemeClr>
          </a:solidFill>
          <a:ln>
            <a:noFill/>
          </a:ln>
        </p:spPr>
        <p:txBody>
          <a:bodyPr lIns="121900" tIns="121900" rIns="121900" bIns="121900" anchor="b" anchorCtr="0"/>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defTabSz="1219170">
              <a:buClr>
                <a:srgbClr val="000000"/>
              </a:buClr>
            </a:pPr>
            <a:r>
              <a:rPr lang="en-GB" sz="4267" b="0" kern="0" dirty="0">
                <a:solidFill>
                  <a:srgbClr val="000000"/>
                </a:solidFill>
                <a:effectLst>
                  <a:outerShdw blurRad="38100" dist="38100" dir="2700000" algn="tl">
                    <a:srgbClr val="000000">
                      <a:alpha val="43137"/>
                    </a:srgbClr>
                  </a:outerShdw>
                </a:effectLst>
                <a:latin typeface="Century Gothic" panose="020B0502020202020204" pitchFamily="34" charset="0"/>
              </a:rPr>
              <a:t> </a:t>
            </a:r>
            <a:r>
              <a:rPr lang="nl-NL" sz="3733" b="0" kern="0" dirty="0">
                <a:solidFill>
                  <a:srgbClr val="000000"/>
                </a:solidFill>
                <a:effectLst>
                  <a:outerShdw blurRad="38100" dist="38100" dir="2700000" algn="tl">
                    <a:srgbClr val="000000">
                      <a:alpha val="43137"/>
                    </a:srgbClr>
                  </a:outerShdw>
                </a:effectLst>
                <a:latin typeface="Century Gothic" panose="020B0502020202020204" pitchFamily="34" charset="0"/>
              </a:rPr>
              <a:t>Zintuigelijke informatieverwerking &amp; gedrag</a:t>
            </a:r>
          </a:p>
        </p:txBody>
      </p:sp>
      <p:sp>
        <p:nvSpPr>
          <p:cNvPr id="2" name="TextBox 1">
            <a:extLst>
              <a:ext uri="{FF2B5EF4-FFF2-40B4-BE49-F238E27FC236}">
                <a16:creationId xmlns:a16="http://schemas.microsoft.com/office/drawing/2014/main" id="{0B74B4FB-F953-A3EF-1AE8-73D58B093774}"/>
              </a:ext>
            </a:extLst>
          </p:cNvPr>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2978631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449115" y="2347191"/>
            <a:ext cx="712946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563091" y="159758"/>
            <a:ext cx="7361381" cy="195685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Prompt recept ontwerptechnieken</a:t>
            </a:r>
            <a:br>
              <a:rPr lang="nl-NL" sz="4219" spc="-49" dirty="0">
                <a:latin typeface="Calibri Light" panose="020F0302020204030204" pitchFamily="34" charset="0"/>
                <a:cs typeface="Calibri Light" panose="020F0302020204030204" pitchFamily="34" charset="0"/>
              </a:rPr>
            </a:br>
            <a:r>
              <a:rPr lang="nl-NL" sz="4219" spc="-49" dirty="0">
                <a:latin typeface="Calibri Light" panose="020F0302020204030204" pitchFamily="34" charset="0"/>
                <a:cs typeface="Calibri Light" panose="020F0302020204030204" pitchFamily="34" charset="0"/>
              </a:rPr>
              <a:t>gebaseerd op fine-</a:t>
            </a:r>
            <a:r>
              <a:rPr lang="nl-NL" sz="4219" spc="-49" dirty="0" err="1">
                <a:latin typeface="Calibri Light" panose="020F0302020204030204" pitchFamily="34" charset="0"/>
                <a:cs typeface="Calibri Light" panose="020F0302020204030204" pitchFamily="34" charset="0"/>
              </a:rPr>
              <a:t>tuning</a:t>
            </a:r>
            <a:r>
              <a:rPr lang="nl-NL" sz="4219" spc="-49" dirty="0">
                <a:latin typeface="Calibri Light" panose="020F0302020204030204" pitchFamily="34" charset="0"/>
                <a:cs typeface="Calibri Light" panose="020F0302020204030204" pitchFamily="34" charset="0"/>
              </a:rPr>
              <a:t> van het onderliggende  taal-model</a:t>
            </a:r>
            <a:endParaRPr lang="nl-NL" sz="4219" spc="-84" dirty="0">
              <a:latin typeface="Calibri Light" panose="020F0302020204030204" pitchFamily="34" charset="0"/>
              <a:cs typeface="Calibri Light" panose="020F0302020204030204" pitchFamily="34" charset="0"/>
            </a:endParaRPr>
          </a:p>
        </p:txBody>
      </p:sp>
      <p:sp>
        <p:nvSpPr>
          <p:cNvPr id="3" name="object 3"/>
          <p:cNvSpPr txBox="1"/>
          <p:nvPr/>
        </p:nvSpPr>
        <p:spPr>
          <a:xfrm>
            <a:off x="2613422" y="2733702"/>
            <a:ext cx="6612393" cy="3274183"/>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Few-</a:t>
            </a:r>
            <a:r>
              <a:rPr sz="3375" b="1" dirty="0">
                <a:solidFill>
                  <a:srgbClr val="5E5E5E"/>
                </a:solidFill>
                <a:latin typeface="Calibri Light" panose="020F0302020204030204" pitchFamily="34" charset="0"/>
                <a:cs typeface="Calibri Light" panose="020F0302020204030204" pitchFamily="34" charset="0"/>
              </a:rPr>
              <a:t>shot</a:t>
            </a:r>
            <a:r>
              <a:rPr sz="3375" b="1" spc="21"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prompts</a:t>
            </a:r>
            <a:r>
              <a:rPr lang="en-US" sz="3375" b="1" spc="-7" dirty="0">
                <a:solidFill>
                  <a:srgbClr val="5E5E5E"/>
                </a:solidFill>
                <a:latin typeface="Calibri Light" panose="020F0302020204030204" pitchFamily="34" charset="0"/>
                <a:cs typeface="Calibri Light" panose="020F0302020204030204" pitchFamily="34" charset="0"/>
              </a:rPr>
              <a:t> </a:t>
            </a:r>
            <a:r>
              <a:rPr lang="en-US" sz="3375" b="1" spc="-7" dirty="0">
                <a:solidFill>
                  <a:srgbClr val="FF0000"/>
                </a:solidFill>
                <a:latin typeface="Calibri Light" panose="020F0302020204030204" pitchFamily="34" charset="0"/>
                <a:cs typeface="Calibri Light" panose="020F0302020204030204" pitchFamily="34" charset="0"/>
              </a:rPr>
              <a:t>(In Context </a:t>
            </a:r>
            <a:r>
              <a:rPr lang="en-US" sz="3375" b="1" spc="-7" dirty="0" err="1">
                <a:solidFill>
                  <a:srgbClr val="FF0000"/>
                </a:solidFill>
                <a:latin typeface="Calibri Light" panose="020F0302020204030204" pitchFamily="34" charset="0"/>
                <a:cs typeface="Calibri Light" panose="020F0302020204030204" pitchFamily="34" charset="0"/>
              </a:rPr>
              <a:t>Leren</a:t>
            </a:r>
            <a:r>
              <a:rPr lang="en-US" sz="3375" b="1" spc="-7" dirty="0">
                <a:solidFill>
                  <a:srgbClr val="FF0000"/>
                </a:solidFill>
                <a:latin typeface="Calibri Light" panose="020F0302020204030204" pitchFamily="34" charset="0"/>
                <a:cs typeface="Calibri Light" panose="020F0302020204030204" pitchFamily="34" charset="0"/>
              </a:rPr>
              <a:t>) </a:t>
            </a:r>
            <a:endParaRPr sz="3375"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Chain-</a:t>
            </a:r>
            <a:r>
              <a:rPr sz="3375" b="1" spc="-7" dirty="0">
                <a:solidFill>
                  <a:srgbClr val="5E5E5E"/>
                </a:solidFill>
                <a:latin typeface="Calibri Light" panose="020F0302020204030204" pitchFamily="34" charset="0"/>
                <a:cs typeface="Calibri Light" panose="020F0302020204030204" pitchFamily="34" charset="0"/>
              </a:rPr>
              <a:t>of-</a:t>
            </a:r>
            <a:r>
              <a:rPr sz="3375" b="1" dirty="0">
                <a:solidFill>
                  <a:srgbClr val="5E5E5E"/>
                </a:solidFill>
                <a:latin typeface="Calibri Light" panose="020F0302020204030204" pitchFamily="34" charset="0"/>
                <a:cs typeface="Calibri Light" panose="020F0302020204030204" pitchFamily="34" charset="0"/>
              </a:rPr>
              <a:t>thought</a:t>
            </a:r>
            <a:r>
              <a:rPr sz="3375" b="1" spc="-7" dirty="0">
                <a:solidFill>
                  <a:srgbClr val="5E5E5E"/>
                </a:solidFill>
                <a:latin typeface="Calibri Light" panose="020F0302020204030204" pitchFamily="34" charset="0"/>
                <a:cs typeface="Calibri Light" panose="020F0302020204030204" pitchFamily="34" charset="0"/>
              </a:rPr>
              <a:t> </a:t>
            </a:r>
            <a:r>
              <a:rPr sz="3375" b="1" dirty="0">
                <a:solidFill>
                  <a:srgbClr val="FF0000"/>
                </a:solidFill>
                <a:latin typeface="Calibri Light" panose="020F0302020204030204" pitchFamily="34" charset="0"/>
                <a:cs typeface="Calibri Light" panose="020F0302020204030204" pitchFamily="34" charset="0"/>
              </a:rPr>
              <a:t>(</a:t>
            </a:r>
            <a:r>
              <a:rPr sz="3375" b="1" dirty="0" err="1">
                <a:solidFill>
                  <a:srgbClr val="FF0000"/>
                </a:solidFill>
                <a:latin typeface="Calibri Light" panose="020F0302020204030204" pitchFamily="34" charset="0"/>
                <a:cs typeface="Calibri Light" panose="020F0302020204030204" pitchFamily="34" charset="0"/>
              </a:rPr>
              <a:t>CoT</a:t>
            </a:r>
            <a:r>
              <a:rPr sz="3375" b="1" dirty="0">
                <a:solidFill>
                  <a:srgbClr val="FF0000"/>
                </a:solidFill>
                <a:latin typeface="Calibri Light" panose="020F0302020204030204" pitchFamily="34" charset="0"/>
                <a:cs typeface="Calibri Light" panose="020F0302020204030204" pitchFamily="34" charset="0"/>
              </a:rPr>
              <a:t>)</a:t>
            </a:r>
            <a:r>
              <a:rPr sz="3375" b="1" spc="4" dirty="0">
                <a:solidFill>
                  <a:srgbClr val="FF0000"/>
                </a:solidFill>
                <a:latin typeface="Calibri Light" panose="020F0302020204030204" pitchFamily="34" charset="0"/>
                <a:cs typeface="Calibri Light" panose="020F0302020204030204" pitchFamily="34" charset="0"/>
              </a:rPr>
              <a:t> </a:t>
            </a:r>
            <a:r>
              <a:rPr lang="en-US" sz="3375" b="1" spc="-7" dirty="0">
                <a:solidFill>
                  <a:srgbClr val="5E5E5E"/>
                </a:solidFill>
                <a:latin typeface="Calibri Light" panose="020F0302020204030204" pitchFamily="34" charset="0"/>
                <a:cs typeface="Calibri Light" panose="020F0302020204030204" pitchFamily="34" charset="0"/>
              </a:rPr>
              <a:t>reasoning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a:solidFill>
                  <a:srgbClr val="5E5E5E"/>
                </a:solidFill>
                <a:latin typeface="Calibri Light" panose="020F0302020204030204" pitchFamily="34" charset="0"/>
                <a:cs typeface="Calibri Light" panose="020F0302020204030204" pitchFamily="34" charset="0"/>
              </a:rPr>
              <a:t>Self-Consistency</a:t>
            </a:r>
            <a:r>
              <a:rPr lang="en-US" sz="3375" b="1" spc="-7" dirty="0">
                <a:solidFill>
                  <a:srgbClr val="5E5E5E"/>
                </a:solidFill>
                <a:latin typeface="Calibri Light" panose="020F0302020204030204" pitchFamily="34" charset="0"/>
                <a:cs typeface="Calibri Light" panose="020F0302020204030204" pitchFamily="34" charset="0"/>
              </a:rPr>
              <a:t> Sampling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dirty="0">
                <a:solidFill>
                  <a:srgbClr val="5E5E5E"/>
                </a:solidFill>
                <a:latin typeface="Calibri Light" panose="020F0302020204030204" pitchFamily="34" charset="0"/>
                <a:cs typeface="Calibri Light" panose="020F0302020204030204" pitchFamily="34" charset="0"/>
              </a:rPr>
              <a:t>Knowledge</a:t>
            </a:r>
            <a:r>
              <a:rPr sz="3375" b="1" spc="-11" dirty="0">
                <a:solidFill>
                  <a:srgbClr val="5E5E5E"/>
                </a:solidFill>
                <a:latin typeface="Calibri Light" panose="020F0302020204030204" pitchFamily="34" charset="0"/>
                <a:cs typeface="Calibri Light" panose="020F0302020204030204" pitchFamily="34" charset="0"/>
              </a:rPr>
              <a:t> </a:t>
            </a:r>
            <a:r>
              <a:rPr sz="3375" b="1" dirty="0">
                <a:solidFill>
                  <a:srgbClr val="5E5E5E"/>
                </a:solidFill>
                <a:latin typeface="Calibri Light" panose="020F0302020204030204" pitchFamily="34" charset="0"/>
                <a:cs typeface="Calibri Light" panose="020F0302020204030204" pitchFamily="34" charset="0"/>
              </a:rPr>
              <a:t>Generation</a:t>
            </a:r>
            <a:r>
              <a:rPr sz="3375" b="1" spc="-4" dirty="0">
                <a:solidFill>
                  <a:srgbClr val="5E5E5E"/>
                </a:solidFill>
                <a:latin typeface="Calibri Light" panose="020F0302020204030204" pitchFamily="34" charset="0"/>
                <a:cs typeface="Calibri Light" panose="020F0302020204030204" pitchFamily="34" charset="0"/>
              </a:rPr>
              <a:t> </a:t>
            </a:r>
            <a:r>
              <a:rPr sz="3375" b="1" spc="-7" dirty="0">
                <a:solidFill>
                  <a:srgbClr val="5E5E5E"/>
                </a:solidFill>
                <a:latin typeface="Calibri Light" panose="020F0302020204030204" pitchFamily="34" charset="0"/>
                <a:cs typeface="Calibri Light" panose="020F0302020204030204" pitchFamily="34" charset="0"/>
              </a:rPr>
              <a:t>Prompting</a:t>
            </a:r>
            <a:endParaRPr sz="3375"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sz="3375" b="1" spc="-7" dirty="0" err="1">
                <a:solidFill>
                  <a:srgbClr val="5E5E5E"/>
                </a:solidFill>
                <a:latin typeface="Calibri Light" panose="020F0302020204030204" pitchFamily="34" charset="0"/>
                <a:cs typeface="Calibri Light" panose="020F0302020204030204" pitchFamily="34" charset="0"/>
              </a:rPr>
              <a:t>ReAct</a:t>
            </a:r>
            <a:endParaRPr sz="3375"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4">
            <a:extLst>
              <a:ext uri="{FF2B5EF4-FFF2-40B4-BE49-F238E27FC236}">
                <a16:creationId xmlns:a16="http://schemas.microsoft.com/office/drawing/2014/main" id="{A5B3D649-C184-D671-316D-B2090DA4FB33}"/>
              </a:ext>
            </a:extLst>
          </p:cNvPr>
          <p:cNvGrpSpPr/>
          <p:nvPr/>
        </p:nvGrpSpPr>
        <p:grpSpPr>
          <a:xfrm>
            <a:off x="1377075" y="393126"/>
            <a:ext cx="9228080" cy="1038790"/>
            <a:chOff x="1081619" y="5621982"/>
            <a:chExt cx="10841990" cy="3277235"/>
          </a:xfrm>
        </p:grpSpPr>
        <p:sp>
          <p:nvSpPr>
            <p:cNvPr id="4" name="object 5">
              <a:extLst>
                <a:ext uri="{FF2B5EF4-FFF2-40B4-BE49-F238E27FC236}">
                  <a16:creationId xmlns:a16="http://schemas.microsoft.com/office/drawing/2014/main" id="{B42B9263-0B9E-96F9-9E25-BF7661E330C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5" name="object 6">
              <a:extLst>
                <a:ext uri="{FF2B5EF4-FFF2-40B4-BE49-F238E27FC236}">
                  <a16:creationId xmlns:a16="http://schemas.microsoft.com/office/drawing/2014/main" id="{0F2277EE-286E-6248-22CA-6E184A62687A}"/>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6" name="object 8">
            <a:extLst>
              <a:ext uri="{FF2B5EF4-FFF2-40B4-BE49-F238E27FC236}">
                <a16:creationId xmlns:a16="http://schemas.microsoft.com/office/drawing/2014/main" id="{AB5C0764-2476-B17A-015F-2393EDFD2D5F}"/>
              </a:ext>
            </a:extLst>
          </p:cNvPr>
          <p:cNvSpPr txBox="1"/>
          <p:nvPr/>
        </p:nvSpPr>
        <p:spPr>
          <a:xfrm>
            <a:off x="1834191" y="582019"/>
            <a:ext cx="8502299"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PROMPT Receptuur Methoden</a:t>
            </a:r>
            <a:endParaRPr lang="nl-NL" sz="4219" i="1">
              <a:latin typeface="Courier New"/>
              <a:cs typeface="Courier New"/>
            </a:endParaRPr>
          </a:p>
        </p:txBody>
      </p:sp>
      <p:pic>
        <p:nvPicPr>
          <p:cNvPr id="20483" name="Picture 3">
            <a:extLst>
              <a:ext uri="{FF2B5EF4-FFF2-40B4-BE49-F238E27FC236}">
                <a16:creationId xmlns:a16="http://schemas.microsoft.com/office/drawing/2014/main" id="{3608E2DD-27BD-B99F-193A-F03825A8F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0560" y="234570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DBE6C1-AA96-E4A3-9909-31A7031DEFAD}"/>
              </a:ext>
            </a:extLst>
          </p:cNvPr>
          <p:cNvSpPr txBox="1"/>
          <p:nvPr/>
        </p:nvSpPr>
        <p:spPr>
          <a:xfrm>
            <a:off x="7590560" y="5276375"/>
            <a:ext cx="2857500" cy="954107"/>
          </a:xfrm>
          <a:prstGeom prst="rect">
            <a:avLst/>
          </a:prstGeom>
          <a:noFill/>
        </p:spPr>
        <p:txBody>
          <a:bodyPr wrap="square">
            <a:spAutoFit/>
          </a:bodyPr>
          <a:lstStyle/>
          <a:p>
            <a:r>
              <a:rPr lang="en-NL" sz="1400">
                <a:hlinkClick r:id="rId3"/>
              </a:rPr>
              <a:t>https://github.com/HR-ChatGPT/ChatGPT-UITGELEGD#15-prompt-pattern-engineering-voorbeelden</a:t>
            </a:r>
            <a:endParaRPr lang="en-US" sz="1400"/>
          </a:p>
        </p:txBody>
      </p:sp>
      <p:graphicFrame>
        <p:nvGraphicFramePr>
          <p:cNvPr id="2" name="Table 1">
            <a:extLst>
              <a:ext uri="{FF2B5EF4-FFF2-40B4-BE49-F238E27FC236}">
                <a16:creationId xmlns:a16="http://schemas.microsoft.com/office/drawing/2014/main" id="{EBBC8222-88DE-FB83-67B0-95172C41C0A0}"/>
              </a:ext>
            </a:extLst>
          </p:cNvPr>
          <p:cNvGraphicFramePr>
            <a:graphicFrameLocks noGrp="1"/>
          </p:cNvGraphicFramePr>
          <p:nvPr>
            <p:extLst>
              <p:ext uri="{D42A27DB-BD31-4B8C-83A1-F6EECF244321}">
                <p14:modId xmlns:p14="http://schemas.microsoft.com/office/powerpoint/2010/main" val="3899486415"/>
              </p:ext>
            </p:extLst>
          </p:nvPr>
        </p:nvGraphicFramePr>
        <p:xfrm>
          <a:off x="639040" y="1739533"/>
          <a:ext cx="5369215" cy="489782"/>
        </p:xfrm>
        <a:graphic>
          <a:graphicData uri="http://schemas.openxmlformats.org/drawingml/2006/table">
            <a:tbl>
              <a:tblPr/>
              <a:tblGrid>
                <a:gridCol w="5369215">
                  <a:extLst>
                    <a:ext uri="{9D8B030D-6E8A-4147-A177-3AD203B41FA5}">
                      <a16:colId xmlns:a16="http://schemas.microsoft.com/office/drawing/2014/main" val="2932152815"/>
                    </a:ext>
                  </a:extLst>
                </a:gridCol>
              </a:tblGrid>
              <a:tr h="290089">
                <a:tc>
                  <a:txBody>
                    <a:bodyPr/>
                    <a:lstStyle/>
                    <a:p>
                      <a:r>
                        <a:rPr lang="en-US" sz="2800" b="1" dirty="0">
                          <a:effectLst/>
                        </a:rPr>
                        <a:t>Prompt Engineering Repositories</a:t>
                      </a: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546948133"/>
                  </a:ext>
                </a:extLst>
              </a:tr>
            </a:tbl>
          </a:graphicData>
        </a:graphic>
      </p:graphicFrame>
      <p:graphicFrame>
        <p:nvGraphicFramePr>
          <p:cNvPr id="9" name="Table 8">
            <a:extLst>
              <a:ext uri="{FF2B5EF4-FFF2-40B4-BE49-F238E27FC236}">
                <a16:creationId xmlns:a16="http://schemas.microsoft.com/office/drawing/2014/main" id="{ABD8CC37-9C94-9051-AA53-AA52C9DFC6A6}"/>
              </a:ext>
            </a:extLst>
          </p:cNvPr>
          <p:cNvGraphicFramePr>
            <a:graphicFrameLocks noGrp="1"/>
          </p:cNvGraphicFramePr>
          <p:nvPr>
            <p:extLst>
              <p:ext uri="{D42A27DB-BD31-4B8C-83A1-F6EECF244321}">
                <p14:modId xmlns:p14="http://schemas.microsoft.com/office/powerpoint/2010/main" val="543697884"/>
              </p:ext>
            </p:extLst>
          </p:nvPr>
        </p:nvGraphicFramePr>
        <p:xfrm>
          <a:off x="639040" y="2345701"/>
          <a:ext cx="2209800" cy="3822001"/>
        </p:xfrm>
        <a:graphic>
          <a:graphicData uri="http://schemas.openxmlformats.org/drawingml/2006/table">
            <a:tbl>
              <a:tblPr/>
              <a:tblGrid>
                <a:gridCol w="2209800">
                  <a:extLst>
                    <a:ext uri="{9D8B030D-6E8A-4147-A177-3AD203B41FA5}">
                      <a16:colId xmlns:a16="http://schemas.microsoft.com/office/drawing/2014/main" val="1441110229"/>
                    </a:ext>
                  </a:extLst>
                </a:gridCol>
              </a:tblGrid>
              <a:tr h="265703">
                <a:tc>
                  <a:txBody>
                    <a:bodyPr/>
                    <a:lstStyle/>
                    <a:p>
                      <a:r>
                        <a:rPr lang="en-US" sz="1000" u="none" strike="noStrike" dirty="0">
                          <a:effectLst/>
                          <a:hlinkClick r:id="rId4"/>
                        </a:rPr>
                        <a:t>Prompt Engineering Guide</a:t>
                      </a: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34454496"/>
                  </a:ext>
                </a:extLst>
              </a:tr>
              <a:tr h="265703">
                <a:tc>
                  <a:txBody>
                    <a:bodyPr/>
                    <a:lstStyle/>
                    <a:p>
                      <a:r>
                        <a:rPr lang="en-US" sz="1000" u="none" strike="noStrike" dirty="0">
                          <a:effectLst/>
                          <a:hlinkClick r:id="rId5"/>
                        </a:rPr>
                        <a:t>Cohere AI</a:t>
                      </a: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699646322"/>
                  </a:ext>
                </a:extLst>
              </a:tr>
              <a:tr h="265703">
                <a:tc>
                  <a:txBody>
                    <a:bodyPr/>
                    <a:lstStyle/>
                    <a:p>
                      <a:r>
                        <a:rPr lang="en-US" sz="1000" u="none" strike="noStrike" dirty="0">
                          <a:effectLst/>
                          <a:hlinkClick r:id="rId6"/>
                        </a:rPr>
                        <a:t>Awesome Prompts</a:t>
                      </a: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895764555"/>
                  </a:ext>
                </a:extLst>
              </a:tr>
              <a:tr h="265703">
                <a:tc>
                  <a:txBody>
                    <a:bodyPr/>
                    <a:lstStyle/>
                    <a:p>
                      <a:r>
                        <a:rPr lang="en-US" sz="1000" u="none" strike="noStrike">
                          <a:effectLst/>
                          <a:hlinkClick r:id="rId7"/>
                        </a:rPr>
                        <a:t>ChatGPT Universe</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405622116"/>
                  </a:ext>
                </a:extLst>
              </a:tr>
              <a:tr h="265703">
                <a:tc>
                  <a:txBody>
                    <a:bodyPr/>
                    <a:lstStyle/>
                    <a:p>
                      <a:r>
                        <a:rPr lang="en-US" sz="1000" u="none" strike="noStrike">
                          <a:effectLst/>
                          <a:hlinkClick r:id="rId8"/>
                        </a:rPr>
                        <a:t>OpenAI CookBook</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76441367"/>
                  </a:ext>
                </a:extLst>
              </a:tr>
              <a:tr h="265703">
                <a:tc>
                  <a:txBody>
                    <a:bodyPr/>
                    <a:lstStyle/>
                    <a:p>
                      <a:r>
                        <a:rPr lang="en-US" sz="1000" u="none" strike="noStrike">
                          <a:effectLst/>
                          <a:hlinkClick r:id="rId9"/>
                        </a:rPr>
                        <a:t>IBM Research</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1204939617"/>
                  </a:ext>
                </a:extLst>
              </a:tr>
              <a:tr h="265703">
                <a:tc>
                  <a:txBody>
                    <a:bodyPr/>
                    <a:lstStyle/>
                    <a:p>
                      <a:r>
                        <a:rPr lang="en-US" sz="1000" u="none" strike="noStrike" dirty="0">
                          <a:effectLst/>
                          <a:hlinkClick r:id="rId10"/>
                        </a:rPr>
                        <a:t>Soft Prompt Tuning</a:t>
                      </a: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52935138"/>
                  </a:ext>
                </a:extLst>
              </a:tr>
              <a:tr h="265703">
                <a:tc>
                  <a:txBody>
                    <a:bodyPr/>
                    <a:lstStyle/>
                    <a:p>
                      <a:r>
                        <a:rPr lang="en-US" sz="1000" u="none" strike="noStrike">
                          <a:effectLst/>
                          <a:hlinkClick r:id="rId11"/>
                        </a:rPr>
                        <a:t>Flow GPT</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764996105"/>
                  </a:ext>
                </a:extLst>
              </a:tr>
              <a:tr h="265703">
                <a:tc>
                  <a:txBody>
                    <a:bodyPr/>
                    <a:lstStyle/>
                    <a:p>
                      <a:r>
                        <a:rPr lang="en-GB" sz="1000" u="none" strike="noStrike">
                          <a:effectLst/>
                          <a:hlinkClick r:id="rId12"/>
                        </a:rPr>
                        <a:t>List of 50+ clever GPT-3 prompts</a:t>
                      </a:r>
                      <a:endParaRPr lang="en-GB"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048810065"/>
                  </a:ext>
                </a:extLst>
              </a:tr>
              <a:tr h="265703">
                <a:tc>
                  <a:txBody>
                    <a:bodyPr/>
                    <a:lstStyle/>
                    <a:p>
                      <a:r>
                        <a:rPr lang="en-US" sz="1000" u="none" strike="noStrike">
                          <a:effectLst/>
                          <a:hlinkClick r:id="rId13"/>
                        </a:rPr>
                        <a:t>The ChatGPT Cheat Sheet</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01925884"/>
                  </a:ext>
                </a:extLst>
              </a:tr>
              <a:tr h="265703">
                <a:tc>
                  <a:txBody>
                    <a:bodyPr/>
                    <a:lstStyle/>
                    <a:p>
                      <a:r>
                        <a:rPr lang="en-US" sz="1000" u="none" strike="noStrike">
                          <a:effectLst/>
                          <a:hlinkClick r:id="rId14"/>
                        </a:rPr>
                        <a:t>Prompts for teachers</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972516190"/>
                  </a:ext>
                </a:extLst>
              </a:tr>
              <a:tr h="265703">
                <a:tc>
                  <a:txBody>
                    <a:bodyPr/>
                    <a:lstStyle/>
                    <a:p>
                      <a:r>
                        <a:rPr lang="en-US" sz="1000" u="none" strike="noStrike">
                          <a:effectLst/>
                          <a:hlinkClick r:id="rId15"/>
                        </a:rPr>
                        <a:t>Uses for ChatGPT for students</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3047781782"/>
                  </a:ext>
                </a:extLst>
              </a:tr>
              <a:tr h="265703">
                <a:tc>
                  <a:txBody>
                    <a:bodyPr/>
                    <a:lstStyle/>
                    <a:p>
                      <a:r>
                        <a:rPr lang="en-US" sz="1000" u="none" strike="noStrike">
                          <a:effectLst/>
                          <a:hlinkClick r:id="rId16"/>
                        </a:rPr>
                        <a:t>Allabtai</a:t>
                      </a:r>
                      <a:endParaRPr lang="en-US" sz="100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89976016"/>
                  </a:ext>
                </a:extLst>
              </a:tr>
              <a:tr h="336938">
                <a:tc>
                  <a:txBody>
                    <a:bodyPr/>
                    <a:lstStyle/>
                    <a:p>
                      <a:r>
                        <a:rPr lang="en-US" sz="1000" u="none" strike="noStrike" dirty="0">
                          <a:effectLst/>
                          <a:hlinkClick r:id="rId17"/>
                        </a:rPr>
                        <a:t>Arvin: ChatGPT Prompt Generator</a:t>
                      </a:r>
                      <a:endParaRPr lang="en-US" sz="1000" u="none" strike="noStrike" dirty="0">
                        <a:effectLst/>
                      </a:endParaRPr>
                    </a:p>
                    <a:p>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2168482027"/>
                  </a:ext>
                </a:extLst>
              </a:tr>
            </a:tbl>
          </a:graphicData>
        </a:graphic>
      </p:graphicFrame>
      <p:graphicFrame>
        <p:nvGraphicFramePr>
          <p:cNvPr id="10" name="Table 9">
            <a:extLst>
              <a:ext uri="{FF2B5EF4-FFF2-40B4-BE49-F238E27FC236}">
                <a16:creationId xmlns:a16="http://schemas.microsoft.com/office/drawing/2014/main" id="{FCEA9E6C-454A-306F-00ED-67DA9BD518A7}"/>
              </a:ext>
            </a:extLst>
          </p:cNvPr>
          <p:cNvGraphicFramePr>
            <a:graphicFrameLocks noGrp="1"/>
          </p:cNvGraphicFramePr>
          <p:nvPr>
            <p:extLst>
              <p:ext uri="{D42A27DB-BD31-4B8C-83A1-F6EECF244321}">
                <p14:modId xmlns:p14="http://schemas.microsoft.com/office/powerpoint/2010/main" val="2523916857"/>
              </p:ext>
            </p:extLst>
          </p:nvPr>
        </p:nvGraphicFramePr>
        <p:xfrm>
          <a:off x="3196160" y="2269936"/>
          <a:ext cx="2209800" cy="2763590"/>
        </p:xfrm>
        <a:graphic>
          <a:graphicData uri="http://schemas.openxmlformats.org/drawingml/2006/table">
            <a:tbl>
              <a:tblPr/>
              <a:tblGrid>
                <a:gridCol w="2209800">
                  <a:extLst>
                    <a:ext uri="{9D8B030D-6E8A-4147-A177-3AD203B41FA5}">
                      <a16:colId xmlns:a16="http://schemas.microsoft.com/office/drawing/2014/main" val="1441110229"/>
                    </a:ext>
                  </a:extLst>
                </a:gridCol>
              </a:tblGrid>
              <a:tr h="265703">
                <a:tc>
                  <a:txBody>
                    <a:bodyPr/>
                    <a:lstStyle/>
                    <a:p>
                      <a:pPr>
                        <a:lnSpc>
                          <a:spcPct val="200000"/>
                        </a:lnSpc>
                      </a:pPr>
                      <a:r>
                        <a:rPr lang="en-US" sz="1000" u="none" strike="noStrike" dirty="0" err="1">
                          <a:effectLst/>
                          <a:hlinkClick r:id="rId18"/>
                        </a:rPr>
                        <a:t>OpenAI</a:t>
                      </a:r>
                      <a:r>
                        <a:rPr lang="en-US" sz="1000" u="none" strike="noStrike" dirty="0">
                          <a:effectLst/>
                          <a:hlinkClick r:id="rId18"/>
                        </a:rPr>
                        <a:t> </a:t>
                      </a:r>
                      <a:r>
                        <a:rPr lang="en-US" sz="1000" u="none" strike="noStrike" dirty="0" err="1">
                          <a:effectLst/>
                          <a:hlinkClick r:id="rId18"/>
                        </a:rPr>
                        <a:t>CookBook</a:t>
                      </a:r>
                      <a:endParaRPr lang="en-US" sz="1000" u="none" strike="noStrike" dirty="0">
                        <a:effectLst/>
                      </a:endParaRPr>
                    </a:p>
                    <a:p>
                      <a:pPr>
                        <a:lnSpc>
                          <a:spcPct val="200000"/>
                        </a:lnSpc>
                      </a:pPr>
                      <a:r>
                        <a:rPr lang="en-GB" sz="1000" b="0" i="0" u="none" strike="noStrike" dirty="0" err="1">
                          <a:effectLst/>
                          <a:latin typeface="-apple-system"/>
                          <a:hlinkClick r:id="rId19"/>
                        </a:rPr>
                        <a:t>LangChain</a:t>
                      </a:r>
                      <a:endParaRPr lang="en-US" sz="1000" u="none" strike="noStrike" dirty="0">
                        <a:effectLst/>
                      </a:endParaRPr>
                    </a:p>
                    <a:p>
                      <a:pPr>
                        <a:lnSpc>
                          <a:spcPct val="200000"/>
                        </a:lnSpc>
                      </a:pPr>
                      <a:r>
                        <a:rPr lang="en-GB" sz="1000" dirty="0">
                          <a:hlinkClick r:id="rId4"/>
                        </a:rPr>
                        <a:t>Prompt-Engineering-Guide</a:t>
                      </a:r>
                      <a:endParaRPr lang="en-GB" sz="1000" dirty="0">
                        <a:effectLst/>
                      </a:endParaRPr>
                    </a:p>
                    <a:p>
                      <a:pPr>
                        <a:lnSpc>
                          <a:spcPct val="200000"/>
                        </a:lnSpc>
                      </a:pPr>
                      <a:r>
                        <a:rPr lang="en-GB" sz="1000" b="0" i="0" dirty="0">
                          <a:solidFill>
                            <a:schemeClr val="tx1"/>
                          </a:solidFill>
                          <a:effectLst/>
                          <a:latin typeface="-apple-system"/>
                          <a:hlinkClick r:id="rId20"/>
                        </a:rPr>
                        <a:t>Prompt Engineering. </a:t>
                      </a:r>
                      <a:r>
                        <a:rPr lang="en-GB" sz="1000" b="0" i="0" dirty="0" err="1">
                          <a:solidFill>
                            <a:schemeClr val="tx1"/>
                          </a:solidFill>
                          <a:effectLst/>
                          <a:latin typeface="-apple-system"/>
                          <a:hlinkClick r:id="rId20"/>
                        </a:rPr>
                        <a:t>Lil’Log</a:t>
                      </a:r>
                      <a:endParaRPr lang="en-GB" sz="1000" dirty="0">
                        <a:solidFill>
                          <a:schemeClr val="tx1"/>
                        </a:solidFill>
                        <a:effectLst/>
                      </a:endParaRPr>
                    </a:p>
                    <a:p>
                      <a:pPr>
                        <a:lnSpc>
                          <a:spcPct val="200000"/>
                        </a:lnSpc>
                      </a:pPr>
                      <a:r>
                        <a:rPr lang="en-GB" sz="1000" dirty="0" err="1">
                          <a:hlinkClick r:id="rId21"/>
                        </a:rPr>
                        <a:t>PromptPerfect</a:t>
                      </a:r>
                      <a:endParaRPr lang="en-GB" sz="1000" dirty="0"/>
                    </a:p>
                    <a:p>
                      <a:pPr>
                        <a:lnSpc>
                          <a:spcPct val="200000"/>
                        </a:lnSpc>
                      </a:pPr>
                      <a:r>
                        <a:rPr lang="en-GB" sz="1000" dirty="0">
                          <a:hlinkClick r:id="rId22"/>
                        </a:rPr>
                        <a:t>Semantic Kernel</a:t>
                      </a:r>
                      <a:br>
                        <a:rPr lang="en-GB" sz="1000" b="0" dirty="0">
                          <a:effectLst/>
                          <a:hlinkClick r:id="rId23"/>
                        </a:rPr>
                      </a:br>
                      <a:r>
                        <a:rPr lang="en-GB" sz="1000" b="0" dirty="0">
                          <a:effectLst/>
                          <a:hlinkClick r:id="rId23"/>
                        </a:rPr>
                        <a:t>prompt-in-context-learning/</a:t>
                      </a:r>
                      <a:r>
                        <a:rPr lang="en-GB" sz="1000" b="0" dirty="0" err="1">
                          <a:effectLst/>
                          <a:hlinkClick r:id="rId23"/>
                        </a:rPr>
                        <a:t>PaperList</a:t>
                      </a:r>
                      <a:r>
                        <a:rPr lang="en-GB" sz="1000" b="0" dirty="0">
                          <a:effectLst/>
                          <a:hlinkClick r:id="rId23"/>
                        </a:rPr>
                        <a:t>/</a:t>
                      </a:r>
                      <a:r>
                        <a:rPr lang="en-GB" sz="1000" b="0" dirty="0" err="1">
                          <a:effectLst/>
                          <a:hlinkClick r:id="rId23"/>
                        </a:rPr>
                        <a:t>ChainofThoughtList</a:t>
                      </a:r>
                      <a:endParaRPr lang="en-GB" sz="1000" b="0" dirty="0">
                        <a:effectLst/>
                      </a:endParaRPr>
                    </a:p>
                    <a:p>
                      <a:pPr>
                        <a:lnSpc>
                          <a:spcPct val="200000"/>
                        </a:lnSpc>
                      </a:pPr>
                      <a:endParaRPr lang="en-US" sz="1000" dirty="0">
                        <a:effectLst/>
                      </a:endParaRPr>
                    </a:p>
                  </a:txBody>
                  <a:tcPr marL="68318" marR="68318" marT="31531" marB="31531" anchor="ctr">
                    <a:lnL>
                      <a:noFill/>
                    </a:lnL>
                    <a:lnR>
                      <a:noFill/>
                    </a:lnR>
                    <a:lnT>
                      <a:noFill/>
                    </a:lnT>
                    <a:lnB>
                      <a:noFill/>
                    </a:lnB>
                    <a:solidFill>
                      <a:srgbClr val="FFFFFF"/>
                    </a:solidFill>
                  </a:tcPr>
                </a:tc>
                <a:extLst>
                  <a:ext uri="{0D108BD9-81ED-4DB2-BD59-A6C34878D82A}">
                    <a16:rowId xmlns:a16="http://schemas.microsoft.com/office/drawing/2014/main" val="434454496"/>
                  </a:ext>
                </a:extLst>
              </a:tr>
            </a:tbl>
          </a:graphicData>
        </a:graphic>
      </p:graphicFrame>
    </p:spTree>
    <p:extLst>
      <p:ext uri="{BB962C8B-B14F-4D97-AF65-F5344CB8AC3E}">
        <p14:creationId xmlns:p14="http://schemas.microsoft.com/office/powerpoint/2010/main" val="3385836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98481" y="2387260"/>
            <a:ext cx="5099557" cy="2502007"/>
          </a:xfrm>
          <a:prstGeom prst="rect">
            <a:avLst/>
          </a:prstGeom>
        </p:spPr>
        <p:txBody>
          <a:bodyPr vert="horz" wrap="square" lIns="0" tIns="8930" rIns="0" bIns="0" rtlCol="0">
            <a:spAutoFit/>
          </a:bodyPr>
          <a:lstStyle/>
          <a:p>
            <a:pPr marL="8929">
              <a:spcBef>
                <a:spcPts val="70"/>
              </a:spcBef>
            </a:pPr>
            <a:r>
              <a:rPr lang="nl-NL" sz="5400" i="1" spc="39" dirty="0">
                <a:solidFill>
                  <a:srgbClr val="002060"/>
                </a:solidFill>
                <a:latin typeface="Arial"/>
                <a:cs typeface="Arial"/>
              </a:rPr>
              <a:t>“Instellen parameters GPT modellen”</a:t>
            </a:r>
            <a:endParaRPr lang="nl-NL" sz="5400" dirty="0">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8244823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240632" y="332073"/>
            <a:ext cx="11656193" cy="5101388"/>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dirty="0"/>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dirty="0"/>
            </a:p>
          </p:txBody>
        </p:sp>
      </p:grpSp>
      <p:sp>
        <p:nvSpPr>
          <p:cNvPr id="3" name="object 3"/>
          <p:cNvSpPr txBox="1"/>
          <p:nvPr/>
        </p:nvSpPr>
        <p:spPr>
          <a:xfrm>
            <a:off x="1554480" y="1548436"/>
            <a:ext cx="9519385" cy="3713623"/>
          </a:xfrm>
          <a:prstGeom prst="rect">
            <a:avLst/>
          </a:prstGeom>
        </p:spPr>
        <p:txBody>
          <a:bodyPr vert="horz" wrap="square" lIns="0" tIns="16933" rIns="0" bIns="0" rtlCol="0">
            <a:spAutoFit/>
          </a:bodyPr>
          <a:lstStyle/>
          <a:p>
            <a:pPr>
              <a:lnSpc>
                <a:spcPct val="150000"/>
              </a:lnSpc>
            </a:pPr>
            <a:r>
              <a:rPr lang="nl-NL" sz="1800" b="0" i="1" u="none" strike="noStrike" baseline="0" dirty="0">
                <a:latin typeface="Calibri" panose="020F0502020204030204" pitchFamily="34" charset="0"/>
              </a:rPr>
              <a:t>Bij het bevragen van een taalmodel dient rekening gehouden te worden met de volgende instellingen</a:t>
            </a:r>
          </a:p>
          <a:p>
            <a:pPr>
              <a:lnSpc>
                <a:spcPct val="150000"/>
              </a:lnSpc>
            </a:pPr>
            <a:endParaRPr lang="nl-NL" sz="1800" b="0" i="1" u="none" strike="noStrike" baseline="0" dirty="0">
              <a:latin typeface="Calibri" panose="020F0502020204030204" pitchFamily="34" charset="0"/>
            </a:endParaRPr>
          </a:p>
          <a:p>
            <a:pPr marL="269875">
              <a:lnSpc>
                <a:spcPct val="150000"/>
              </a:lnSpc>
            </a:pPr>
            <a:r>
              <a:rPr lang="nl-NL" sz="1800" b="0" i="1" u="none" strike="noStrike" baseline="0" dirty="0">
                <a:latin typeface="Calibri" panose="020F0502020204030204" pitchFamily="34" charset="0"/>
              </a:rPr>
              <a:t>Je kunt heel verschillende resultaten krijgen met dezelfde prompts wanneer de instellingen aanpast</a:t>
            </a:r>
          </a:p>
          <a:p>
            <a:pPr marL="269875">
              <a:lnSpc>
                <a:spcPct val="150000"/>
              </a:lnSpc>
            </a:pPr>
            <a:r>
              <a:rPr lang="nl-NL" sz="1800" b="0" i="1" u="none" strike="noStrike" baseline="0" dirty="0">
                <a:latin typeface="Calibri" panose="020F0502020204030204" pitchFamily="34" charset="0"/>
              </a:rPr>
              <a:t>Een belangrijke instelling is het bepalen hoe deterministisch het model is bij het genereren van voltooiing voor prompts</a:t>
            </a:r>
          </a:p>
          <a:p>
            <a:pPr marL="269875">
              <a:lnSpc>
                <a:spcPct val="150000"/>
              </a:lnSpc>
            </a:pPr>
            <a:endParaRPr lang="nl-NL" sz="1800" b="0" i="1" u="none" strike="noStrike" baseline="0" dirty="0">
              <a:latin typeface="Calibri" panose="020F0502020204030204" pitchFamily="34" charset="0"/>
            </a:endParaRPr>
          </a:p>
          <a:p>
            <a:pPr marL="269875">
              <a:lnSpc>
                <a:spcPct val="150000"/>
              </a:lnSpc>
            </a:pPr>
            <a:r>
              <a:rPr lang="nl-NL" sz="1800" b="1" i="1" u="none" strike="noStrike" baseline="0" dirty="0">
                <a:latin typeface="Calibri" panose="020F0502020204030204" pitchFamily="34" charset="0"/>
              </a:rPr>
              <a:t>Temperatuur</a:t>
            </a:r>
            <a:r>
              <a:rPr lang="nl-NL" sz="1800" b="0" i="1" u="none" strike="noStrike" baseline="0" dirty="0">
                <a:latin typeface="Calibri" panose="020F0502020204030204" pitchFamily="34" charset="0"/>
              </a:rPr>
              <a:t> en </a:t>
            </a:r>
            <a:r>
              <a:rPr lang="nl-NL" sz="1800" b="1" i="1" u="none" strike="noStrike" baseline="0" dirty="0" err="1">
                <a:latin typeface="Calibri" panose="020F0502020204030204" pitchFamily="34" charset="0"/>
              </a:rPr>
              <a:t>top_p</a:t>
            </a:r>
            <a:r>
              <a:rPr lang="nl-NL" sz="1800" b="0" i="1" u="none" strike="noStrike" baseline="0" dirty="0">
                <a:latin typeface="Calibri" panose="020F0502020204030204" pitchFamily="34" charset="0"/>
              </a:rPr>
              <a:t> zijn twee belangrijke parameters om te onthouden in gedachten te houden</a:t>
            </a:r>
          </a:p>
          <a:p>
            <a:pPr marL="269875" lvl="1">
              <a:lnSpc>
                <a:spcPct val="150000"/>
              </a:lnSpc>
            </a:pPr>
            <a:r>
              <a:rPr lang="nl-NL" b="0" i="1" u="none" strike="noStrike" baseline="0" dirty="0">
                <a:latin typeface="Calibri" panose="020F0502020204030204" pitchFamily="34" charset="0"/>
              </a:rPr>
              <a:t>- laag voor meer  exacte antwoorden</a:t>
            </a:r>
          </a:p>
          <a:p>
            <a:pPr marL="269875" lvl="1">
              <a:lnSpc>
                <a:spcPct val="150000"/>
              </a:lnSpc>
            </a:pPr>
            <a:r>
              <a:rPr lang="nl-NL" b="0" i="1" u="none" strike="noStrike" baseline="0" dirty="0">
                <a:latin typeface="Calibri" panose="020F0502020204030204" pitchFamily="34" charset="0"/>
              </a:rPr>
              <a:t>- hoog voor  meer diverse/generieke antwoorden</a:t>
            </a:r>
            <a:endParaRPr lang="en-GB" b="0" i="0" u="none" strike="noStrike" baseline="0" dirty="0">
              <a:solidFill>
                <a:srgbClr val="165E53"/>
              </a:solidFill>
              <a:latin typeface="Calibri" panose="020F0502020204030204" pitchFamily="34" charset="0"/>
            </a:endParaRP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1620297" y="655840"/>
            <a:ext cx="8481417" cy="658298"/>
          </a:xfrm>
          <a:prstGeom prst="rect">
            <a:avLst/>
          </a:prstGeom>
        </p:spPr>
        <p:txBody>
          <a:bodyPr vert="horz" wrap="square" lIns="0" tIns="8930" rIns="0" bIns="0" rtlCol="0" anchor="ctr">
            <a:spAutoFit/>
          </a:bodyPr>
          <a:lstStyle/>
          <a:p>
            <a:pPr marL="8929">
              <a:lnSpc>
                <a:spcPct val="100000"/>
              </a:lnSpc>
              <a:spcBef>
                <a:spcPts val="70"/>
              </a:spcBef>
            </a:pPr>
            <a:r>
              <a:rPr lang="nl-NL" sz="4219" spc="-84" dirty="0">
                <a:latin typeface="Calibri Light" panose="020F0302020204030204" pitchFamily="34" charset="0"/>
                <a:cs typeface="Calibri Light" panose="020F0302020204030204" pitchFamily="34" charset="0"/>
              </a:rPr>
              <a:t>Instellen van token-machine parameters</a:t>
            </a:r>
          </a:p>
        </p:txBody>
      </p:sp>
      <p:sp>
        <p:nvSpPr>
          <p:cNvPr id="4" name="TextBox 3">
            <a:extLst>
              <a:ext uri="{FF2B5EF4-FFF2-40B4-BE49-F238E27FC236}">
                <a16:creationId xmlns:a16="http://schemas.microsoft.com/office/drawing/2014/main" id="{55A40C88-5E54-ADF2-E41B-8C3E98901654}"/>
              </a:ext>
            </a:extLst>
          </p:cNvPr>
          <p:cNvSpPr txBox="1"/>
          <p:nvPr/>
        </p:nvSpPr>
        <p:spPr>
          <a:xfrm>
            <a:off x="5515276" y="6416926"/>
            <a:ext cx="6606540" cy="369332"/>
          </a:xfrm>
          <a:prstGeom prst="rect">
            <a:avLst/>
          </a:prstGeom>
          <a:noFill/>
        </p:spPr>
        <p:txBody>
          <a:bodyPr wrap="square">
            <a:spAutoFit/>
          </a:bodyPr>
          <a:lstStyle/>
          <a:p>
            <a:r>
              <a:rPr lang="en-NL" dirty="0">
                <a:hlinkClick r:id="rId2"/>
              </a:rPr>
              <a:t>https://platform.openai.com/docs/guides/completion/introduction</a:t>
            </a:r>
            <a:endParaRPr lang="en-US" dirty="0"/>
          </a:p>
        </p:txBody>
      </p:sp>
    </p:spTree>
    <p:extLst>
      <p:ext uri="{BB962C8B-B14F-4D97-AF65-F5344CB8AC3E}">
        <p14:creationId xmlns:p14="http://schemas.microsoft.com/office/powerpoint/2010/main" val="27885151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3846F6-DA77-786A-BB27-1CCE4BF9A5AE}"/>
              </a:ext>
            </a:extLst>
          </p:cNvPr>
          <p:cNvPicPr>
            <a:picLocks noChangeAspect="1"/>
          </p:cNvPicPr>
          <p:nvPr/>
        </p:nvPicPr>
        <p:blipFill>
          <a:blip r:embed="rId2"/>
          <a:stretch>
            <a:fillRect/>
          </a:stretch>
        </p:blipFill>
        <p:spPr>
          <a:xfrm>
            <a:off x="847023" y="269507"/>
            <a:ext cx="8431555" cy="6090948"/>
          </a:xfrm>
          <a:prstGeom prst="rect">
            <a:avLst/>
          </a:prstGeom>
        </p:spPr>
      </p:pic>
      <p:sp>
        <p:nvSpPr>
          <p:cNvPr id="5" name="TextBox 4">
            <a:extLst>
              <a:ext uri="{FF2B5EF4-FFF2-40B4-BE49-F238E27FC236}">
                <a16:creationId xmlns:a16="http://schemas.microsoft.com/office/drawing/2014/main" id="{A4156B5E-7841-1EAE-88E6-9EF412563ADF}"/>
              </a:ext>
            </a:extLst>
          </p:cNvPr>
          <p:cNvSpPr txBox="1"/>
          <p:nvPr/>
        </p:nvSpPr>
        <p:spPr>
          <a:xfrm>
            <a:off x="4759692" y="6360455"/>
            <a:ext cx="7511315" cy="369332"/>
          </a:xfrm>
          <a:prstGeom prst="rect">
            <a:avLst/>
          </a:prstGeom>
          <a:noFill/>
        </p:spPr>
        <p:txBody>
          <a:bodyPr wrap="square">
            <a:spAutoFit/>
          </a:bodyPr>
          <a:lstStyle/>
          <a:p>
            <a:r>
              <a:rPr lang="en-NL" dirty="0">
                <a:hlinkClick r:id="rId3"/>
              </a:rPr>
              <a:t>https://platform.openai.com/playground?mode=chat&amp;model=gpt-4-0314</a:t>
            </a:r>
            <a:endParaRPr lang="en-US" dirty="0"/>
          </a:p>
        </p:txBody>
      </p:sp>
    </p:spTree>
    <p:extLst>
      <p:ext uri="{BB962C8B-B14F-4D97-AF65-F5344CB8AC3E}">
        <p14:creationId xmlns:p14="http://schemas.microsoft.com/office/powerpoint/2010/main" val="350491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809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07684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53084"/>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Prompt engineering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906901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1481452" y="1899101"/>
            <a:ext cx="7130222" cy="1569660"/>
          </a:xfrm>
          <a:prstGeom prst="rect">
            <a:avLst/>
          </a:prstGeom>
          <a:noFill/>
        </p:spPr>
        <p:txBody>
          <a:bodyPr wrap="square">
            <a:spAutoFit/>
          </a:bodyPr>
          <a:lstStyle/>
          <a:p>
            <a:r>
              <a:rPr lang="nl-NL" sz="3200" dirty="0">
                <a:latin typeface="Courier New" panose="02070309020205020404" pitchFamily="49" charset="0"/>
              </a:rPr>
              <a:t>Formuleer een prompt zodanig dat het een zin aanvult </a:t>
            </a:r>
          </a:p>
          <a:p>
            <a:r>
              <a:rPr lang="nl-NL" sz="3200" dirty="0">
                <a:latin typeface="Courier New" panose="02070309020205020404" pitchFamily="49" charset="0"/>
              </a:rPr>
              <a:t>met het ontbrekende woord</a:t>
            </a:r>
          </a:p>
        </p:txBody>
      </p:sp>
      <p:sp>
        <p:nvSpPr>
          <p:cNvPr id="2" name="TextBox 1">
            <a:extLst>
              <a:ext uri="{FF2B5EF4-FFF2-40B4-BE49-F238E27FC236}">
                <a16:creationId xmlns:a16="http://schemas.microsoft.com/office/drawing/2014/main" id="{104AF392-8BD7-464F-E8A7-A90162AE92F1}"/>
              </a:ext>
            </a:extLst>
          </p:cNvPr>
          <p:cNvSpPr txBox="1"/>
          <p:nvPr/>
        </p:nvSpPr>
        <p:spPr>
          <a:xfrm>
            <a:off x="9890974" y="5897331"/>
            <a:ext cx="1884608" cy="400110"/>
          </a:xfrm>
          <a:prstGeom prst="rect">
            <a:avLst/>
          </a:prstGeom>
          <a:noFill/>
        </p:spPr>
        <p:txBody>
          <a:bodyPr wrap="square">
            <a:spAutoFit/>
          </a:bodyPr>
          <a:lstStyle/>
          <a:p>
            <a:r>
              <a:rPr lang="en-US" sz="1000" dirty="0">
                <a:hlinkClick r:id="rId2"/>
              </a:rPr>
              <a:t>https://generative.ink/posts/methods-of-prompt-programming/</a:t>
            </a:r>
            <a:endParaRPr lang="en-US" sz="1000" dirty="0"/>
          </a:p>
        </p:txBody>
      </p:sp>
      <p:pic>
        <p:nvPicPr>
          <p:cNvPr id="15362" name="Picture 2">
            <a:extLst>
              <a:ext uri="{FF2B5EF4-FFF2-40B4-BE49-F238E27FC236}">
                <a16:creationId xmlns:a16="http://schemas.microsoft.com/office/drawing/2014/main" id="{C25B48A5-92A5-42A9-DEF4-2BE57A000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3820" y="4073749"/>
            <a:ext cx="1738916" cy="173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200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62698" y="1222326"/>
            <a:ext cx="5265057" cy="4862870"/>
          </a:xfrm>
          <a:prstGeom prst="rect">
            <a:avLst/>
          </a:prstGeom>
          <a:solidFill>
            <a:schemeClr val="accent4">
              <a:lumMod val="75000"/>
              <a:alpha val="49000"/>
            </a:schemeClr>
          </a:solidFill>
        </p:spPr>
        <p:txBody>
          <a:bodyPr wrap="square">
            <a:spAutoFit/>
          </a:bodyPr>
          <a:lstStyle/>
          <a:p>
            <a:pPr defTabSz="1219170"/>
            <a:r>
              <a:rPr lang="en-US" sz="3200" kern="0" dirty="0">
                <a:solidFill>
                  <a:srgbClr val="000000"/>
                </a:solidFill>
                <a:latin typeface="Century Gothic" panose="020B0502020202020204" pitchFamily="34" charset="0"/>
                <a:cs typeface="Arial"/>
                <a:sym typeface="Arial"/>
                <a:rtl val="0"/>
              </a:rPr>
              <a:t>Sensation:	[</a:t>
            </a:r>
            <a:r>
              <a:rPr lang="nl-NL" sz="3200" kern="0" dirty="0">
                <a:solidFill>
                  <a:srgbClr val="000000"/>
                </a:solidFill>
                <a:latin typeface="Century Gothic" panose="020B0502020202020204" pitchFamily="34" charset="0"/>
                <a:cs typeface="Arial"/>
                <a:sym typeface="Arial"/>
                <a:rtl val="0"/>
              </a:rPr>
              <a:t>Sensibilisatie</a:t>
            </a:r>
            <a:r>
              <a:rPr lang="en-US" sz="3200" kern="0" dirty="0">
                <a:solidFill>
                  <a:srgbClr val="000000"/>
                </a:solidFill>
                <a:latin typeface="Century Gothic" panose="020B0502020202020204" pitchFamily="34" charset="0"/>
                <a:cs typeface="Arial"/>
                <a:sym typeface="Arial"/>
                <a:rtl val="0"/>
              </a:rPr>
              <a:t>]</a:t>
            </a:r>
          </a:p>
          <a:p>
            <a:pPr defTabSz="1219170"/>
            <a:r>
              <a:rPr lang="en-US" sz="1400" kern="0" dirty="0">
                <a:solidFill>
                  <a:srgbClr val="000000"/>
                </a:solidFill>
                <a:latin typeface="Century Gothic" panose="020B0502020202020204" pitchFamily="34" charset="0"/>
                <a:cs typeface="Arial"/>
                <a:sym typeface="Arial"/>
                <a:rtl val="0"/>
              </a:rPr>
              <a:t> </a:t>
            </a:r>
            <a:r>
              <a:rPr lang="en-US" sz="1400" i="1" kern="0" dirty="0">
                <a:solidFill>
                  <a:srgbClr val="000000"/>
                </a:solidFill>
                <a:latin typeface="Century Gothic" panose="020B0502020202020204" pitchFamily="34" charset="0"/>
                <a:cs typeface="Arial"/>
                <a:sym typeface="Arial"/>
                <a:rtl val="0"/>
              </a:rPr>
              <a:t>‘…immediate and basic experiences generated as stimuli fall on our sensory systems’ </a:t>
            </a:r>
          </a:p>
          <a:p>
            <a:pPr defTabSz="1219170"/>
            <a:r>
              <a:rPr lang="en-US" sz="1400" i="1" kern="0" dirty="0">
                <a:solidFill>
                  <a:srgbClr val="000000"/>
                </a:solidFill>
                <a:latin typeface="Century Gothic" panose="020B0502020202020204" pitchFamily="34" charset="0"/>
                <a:cs typeface="Arial"/>
                <a:sym typeface="Wingdings"/>
                <a:rtl val="0"/>
              </a:rPr>
              <a:t> </a:t>
            </a:r>
            <a:r>
              <a:rPr lang="nl-NL" sz="1400" i="1" kern="0" dirty="0">
                <a:solidFill>
                  <a:srgbClr val="000000"/>
                </a:solidFill>
                <a:latin typeface="Century Gothic" panose="020B0502020202020204" pitchFamily="34" charset="0"/>
                <a:cs typeface="Arial"/>
                <a:sym typeface="Wingdings"/>
                <a:rtl val="0"/>
              </a:rPr>
              <a:t>Verwerken van ruwe data (prikkels of Fysieke stimuli) volgens een vast patroon</a:t>
            </a:r>
            <a:endParaRPr lang="nl-NL" sz="1400" i="1" kern="0" dirty="0">
              <a:solidFill>
                <a:srgbClr val="000000"/>
              </a:solidFill>
              <a:latin typeface="Century Gothic" panose="020B0502020202020204" pitchFamily="34" charset="0"/>
              <a:cs typeface="Arial"/>
              <a:sym typeface="Arial"/>
              <a:rtl val="0"/>
            </a:endParaRPr>
          </a:p>
          <a:p>
            <a:pPr defTabSz="1219170"/>
            <a:endParaRPr lang="en-US" sz="1400" kern="0" dirty="0">
              <a:solidFill>
                <a:srgbClr val="000000"/>
              </a:solidFill>
              <a:latin typeface="Century Gothic" panose="020B0502020202020204" pitchFamily="34" charset="0"/>
              <a:cs typeface="Arial"/>
              <a:sym typeface="Arial"/>
              <a:rtl val="0"/>
            </a:endParaRPr>
          </a:p>
          <a:p>
            <a:pPr defTabSz="1219170"/>
            <a:r>
              <a:rPr lang="en-US" sz="3200" kern="0" dirty="0">
                <a:solidFill>
                  <a:srgbClr val="000000"/>
                </a:solidFill>
                <a:latin typeface="Century Gothic" panose="020B0502020202020204" pitchFamily="34" charset="0"/>
                <a:cs typeface="Arial"/>
                <a:sym typeface="Arial"/>
                <a:rtl val="0"/>
              </a:rPr>
              <a:t>Perception:	[</a:t>
            </a:r>
            <a:r>
              <a:rPr lang="nl-NL" sz="3200" kern="0" dirty="0">
                <a:solidFill>
                  <a:srgbClr val="000000"/>
                </a:solidFill>
                <a:latin typeface="Century Gothic" panose="020B0502020202020204" pitchFamily="34" charset="0"/>
                <a:cs typeface="Arial"/>
                <a:sym typeface="Arial"/>
                <a:rtl val="0"/>
              </a:rPr>
              <a:t>Perceptie</a:t>
            </a:r>
            <a:r>
              <a:rPr lang="en-US" sz="3200" kern="0" dirty="0">
                <a:solidFill>
                  <a:srgbClr val="000000"/>
                </a:solidFill>
                <a:latin typeface="Century Gothic" panose="020B0502020202020204" pitchFamily="34" charset="0"/>
                <a:cs typeface="Arial"/>
                <a:sym typeface="Arial"/>
                <a:rtl val="0"/>
              </a:rPr>
              <a:t>]</a:t>
            </a:r>
          </a:p>
          <a:p>
            <a:pPr defTabSz="1219170"/>
            <a:r>
              <a:rPr lang="en-US" sz="1400" i="1" kern="0" dirty="0">
                <a:solidFill>
                  <a:srgbClr val="000000"/>
                </a:solidFill>
                <a:latin typeface="Century Gothic" panose="020B0502020202020204" pitchFamily="34" charset="0"/>
                <a:cs typeface="Arial"/>
                <a:sym typeface="Arial"/>
                <a:rtl val="0"/>
              </a:rPr>
              <a:t>‘…interpretation of those sensations, giving them meaning and organization’</a:t>
            </a:r>
          </a:p>
          <a:p>
            <a:pPr defTabSz="1219170"/>
            <a:r>
              <a:rPr lang="en-US" sz="1400" i="1" kern="0" dirty="0">
                <a:solidFill>
                  <a:srgbClr val="000000"/>
                </a:solidFill>
                <a:latin typeface="Century Gothic" panose="020B0502020202020204" pitchFamily="34" charset="0"/>
                <a:cs typeface="Arial"/>
                <a:sym typeface="Wingdings"/>
                <a:rtl val="0"/>
              </a:rPr>
              <a:t></a:t>
            </a:r>
            <a:r>
              <a:rPr lang="nl-NL" sz="1400" i="1" kern="0" dirty="0">
                <a:solidFill>
                  <a:srgbClr val="000000"/>
                </a:solidFill>
                <a:latin typeface="Century Gothic" panose="020B0502020202020204" pitchFamily="34" charset="0"/>
                <a:cs typeface="Arial"/>
                <a:sym typeface="Wingdings"/>
                <a:rtl val="0"/>
              </a:rPr>
              <a:t> Gestuurd door “ingebouwde” informatie (niet lerend), </a:t>
            </a:r>
            <a:endParaRPr lang="nl-NL" sz="1400" i="1" kern="0" dirty="0">
              <a:solidFill>
                <a:srgbClr val="000000"/>
              </a:solidFill>
              <a:latin typeface="Century Gothic" panose="020B0502020202020204" pitchFamily="34" charset="0"/>
              <a:cs typeface="Arial"/>
              <a:sym typeface="Arial"/>
              <a:rtl val="0"/>
            </a:endParaRPr>
          </a:p>
          <a:p>
            <a:pPr defTabSz="1219170"/>
            <a:endParaRPr lang="en-US" sz="1400" kern="0" dirty="0">
              <a:solidFill>
                <a:srgbClr val="000000"/>
              </a:solidFill>
              <a:latin typeface="Century Gothic" panose="020B0502020202020204" pitchFamily="34" charset="0"/>
              <a:cs typeface="Arial"/>
              <a:sym typeface="Arial"/>
              <a:rtl val="0"/>
            </a:endParaRPr>
          </a:p>
          <a:p>
            <a:pPr defTabSz="1219170"/>
            <a:r>
              <a:rPr lang="en-US" sz="3200" kern="0" dirty="0">
                <a:solidFill>
                  <a:srgbClr val="000000"/>
                </a:solidFill>
                <a:latin typeface="Century Gothic" panose="020B0502020202020204" pitchFamily="34" charset="0"/>
                <a:cs typeface="Arial"/>
                <a:sym typeface="Arial"/>
                <a:rtl val="0"/>
              </a:rPr>
              <a:t>Cognition:	[</a:t>
            </a:r>
            <a:r>
              <a:rPr lang="nl-NL" sz="3200" kern="0" dirty="0">
                <a:solidFill>
                  <a:srgbClr val="000000"/>
                </a:solidFill>
                <a:latin typeface="Century Gothic" panose="020B0502020202020204" pitchFamily="34" charset="0"/>
                <a:cs typeface="Arial"/>
                <a:sym typeface="Arial"/>
                <a:rtl val="0"/>
              </a:rPr>
              <a:t>Cognitie</a:t>
            </a:r>
            <a:r>
              <a:rPr lang="en-US" sz="3200" kern="0" dirty="0">
                <a:solidFill>
                  <a:srgbClr val="000000"/>
                </a:solidFill>
                <a:latin typeface="Century Gothic" panose="020B0502020202020204" pitchFamily="34" charset="0"/>
                <a:cs typeface="Arial"/>
                <a:sym typeface="Arial"/>
                <a:rtl val="0"/>
              </a:rPr>
              <a:t>]</a:t>
            </a:r>
          </a:p>
          <a:p>
            <a:pPr defTabSz="1219170"/>
            <a:r>
              <a:rPr lang="en-US" sz="1400" kern="0" dirty="0">
                <a:solidFill>
                  <a:srgbClr val="000000"/>
                </a:solidFill>
                <a:latin typeface="Century Gothic" panose="020B0502020202020204" pitchFamily="34" charset="0"/>
                <a:cs typeface="Arial"/>
                <a:sym typeface="Arial"/>
                <a:rtl val="0"/>
              </a:rPr>
              <a:t>‘…acquisition, storage, retrieval, and use of information’</a:t>
            </a:r>
          </a:p>
          <a:p>
            <a:pPr marL="285744" indent="-285744" defTabSz="1219170">
              <a:buFont typeface="Wingdings" charset="0"/>
              <a:buChar char="è"/>
            </a:pPr>
            <a:r>
              <a:rPr lang="nl-NL" sz="1400" i="1" kern="0" dirty="0">
                <a:solidFill>
                  <a:srgbClr val="000000"/>
                </a:solidFill>
                <a:latin typeface="Century Gothic" panose="020B0502020202020204" pitchFamily="34" charset="0"/>
                <a:cs typeface="Arial"/>
                <a:sym typeface="Wingdings"/>
                <a:rtl val="0"/>
              </a:rPr>
              <a:t>Gestuurd door “verworven” informatie (zelf-lerend)</a:t>
            </a:r>
            <a:endParaRPr lang="en-US" sz="1400" kern="0" dirty="0">
              <a:solidFill>
                <a:srgbClr val="000000"/>
              </a:solidFill>
              <a:latin typeface="Century Gothic" panose="020B0502020202020204" pitchFamily="34" charset="0"/>
              <a:cs typeface="Arial"/>
              <a:sym typeface="Arial"/>
              <a:rtl val="0"/>
            </a:endParaRPr>
          </a:p>
          <a:p>
            <a:pPr defTabSz="1219170"/>
            <a:endParaRPr lang="en-US" sz="1400" kern="0" dirty="0">
              <a:solidFill>
                <a:srgbClr val="000000"/>
              </a:solidFill>
              <a:latin typeface="Arial"/>
              <a:cs typeface="Arial"/>
              <a:sym typeface="Arial"/>
              <a:rtl val="0"/>
            </a:endParaRPr>
          </a:p>
          <a:p>
            <a:pPr algn="r" defTabSz="1219170"/>
            <a:r>
              <a:rPr lang="en-US" sz="1400" kern="0" dirty="0">
                <a:solidFill>
                  <a:srgbClr val="000000"/>
                </a:solidFill>
                <a:latin typeface="Arial"/>
                <a:cs typeface="Arial"/>
                <a:sym typeface="Arial"/>
                <a:rtl val="0"/>
              </a:rPr>
              <a:t>M.W. </a:t>
            </a:r>
            <a:r>
              <a:rPr lang="en-US" sz="1400" kern="0" dirty="0" err="1">
                <a:solidFill>
                  <a:srgbClr val="000000"/>
                </a:solidFill>
                <a:latin typeface="Arial"/>
                <a:cs typeface="Arial"/>
                <a:sym typeface="Arial"/>
                <a:rtl val="0"/>
              </a:rPr>
              <a:t>Matlin</a:t>
            </a:r>
            <a:r>
              <a:rPr lang="en-US" sz="1400" kern="0" dirty="0">
                <a:solidFill>
                  <a:srgbClr val="000000"/>
                </a:solidFill>
                <a:latin typeface="Arial"/>
                <a:cs typeface="Arial"/>
                <a:sym typeface="Arial"/>
                <a:rtl val="0"/>
              </a:rPr>
              <a:t> &amp; H.J. Foley, 1992</a:t>
            </a:r>
          </a:p>
        </p:txBody>
      </p:sp>
      <p:sp>
        <p:nvSpPr>
          <p:cNvPr id="5" name="Rectangle 4"/>
          <p:cNvSpPr/>
          <p:nvPr/>
        </p:nvSpPr>
        <p:spPr>
          <a:xfrm>
            <a:off x="232310" y="107786"/>
            <a:ext cx="11725836" cy="666786"/>
          </a:xfrm>
          <a:prstGeom prst="rect">
            <a:avLst/>
          </a:prstGeom>
          <a:solidFill>
            <a:schemeClr val="accent4">
              <a:lumMod val="75000"/>
              <a:alpha val="86000"/>
            </a:schemeClr>
          </a:solidFill>
        </p:spPr>
        <p:txBody>
          <a:bodyPr wrap="square">
            <a:spAutoFit/>
          </a:bodyPr>
          <a:lstStyle/>
          <a:p>
            <a:pPr defTabSz="1219170"/>
            <a:r>
              <a:rPr lang="nl-NL" sz="3733" kern="0" dirty="0">
                <a:solidFill>
                  <a:srgbClr val="000000"/>
                </a:solidFill>
                <a:latin typeface="Century Gothic" panose="020B0502020202020204" pitchFamily="34" charset="0"/>
                <a:cs typeface="Arial"/>
                <a:sym typeface="Arial"/>
                <a:rtl val="0"/>
              </a:rPr>
              <a:t>Informatieverwerking Fysieke Stimuli In Ons Brein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063" y="5750722"/>
            <a:ext cx="887407" cy="1094863"/>
          </a:xfrm>
          <a:prstGeom prst="rect">
            <a:avLst/>
          </a:prstGeom>
        </p:spPr>
      </p:pic>
      <p:sp>
        <p:nvSpPr>
          <p:cNvPr id="4" name="TextBox 3">
            <a:extLst>
              <a:ext uri="{FF2B5EF4-FFF2-40B4-BE49-F238E27FC236}">
                <a16:creationId xmlns:a16="http://schemas.microsoft.com/office/drawing/2014/main" id="{D076CC3A-BB08-F522-6DD7-55D9C5ED92D3}"/>
              </a:ext>
            </a:extLst>
          </p:cNvPr>
          <p:cNvSpPr txBox="1"/>
          <p:nvPr/>
        </p:nvSpPr>
        <p:spPr>
          <a:xfrm>
            <a:off x="-4618" y="6846"/>
            <a:ext cx="2639090" cy="461665"/>
          </a:xfrm>
          <a:prstGeom prst="rect">
            <a:avLst/>
          </a:prstGeom>
          <a:solidFill>
            <a:schemeClr val="accent4">
              <a:lumMod val="75000"/>
              <a:alpha val="44000"/>
            </a:schemeClr>
          </a:solidFill>
        </p:spPr>
        <p:txBody>
          <a:bodyPr wrap="square" rtlCol="0">
            <a:spAutoFit/>
          </a:bodyPr>
          <a:lstStyle/>
          <a:p>
            <a:pPr defTabSz="1219170"/>
            <a:r>
              <a:rPr lang="en-US" sz="2400" kern="0" dirty="0">
                <a:solidFill>
                  <a:srgbClr val="000000"/>
                </a:solidFill>
                <a:effectLst>
                  <a:outerShdw blurRad="38100" dist="38100" dir="2700000" algn="tl">
                    <a:srgbClr val="000000">
                      <a:alpha val="43137"/>
                    </a:srgbClr>
                  </a:outerShdw>
                </a:effectLst>
                <a:latin typeface="Century Gothic" panose="020B0502020202020204" pitchFamily="34" charset="0"/>
                <a:cs typeface="Arial"/>
                <a:sym typeface="Arial"/>
                <a:rtl val="0"/>
              </a:rPr>
              <a:t>Recap lesson 01</a:t>
            </a:r>
          </a:p>
        </p:txBody>
      </p:sp>
    </p:spTree>
    <p:extLst>
      <p:ext uri="{BB962C8B-B14F-4D97-AF65-F5344CB8AC3E}">
        <p14:creationId xmlns:p14="http://schemas.microsoft.com/office/powerpoint/2010/main" val="308398940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1481452" y="1899101"/>
            <a:ext cx="7130222" cy="3046988"/>
          </a:xfrm>
          <a:prstGeom prst="rect">
            <a:avLst/>
          </a:prstGeom>
          <a:noFill/>
        </p:spPr>
        <p:txBody>
          <a:bodyPr wrap="square">
            <a:spAutoFit/>
          </a:bodyPr>
          <a:lstStyle/>
          <a:p>
            <a:r>
              <a:rPr lang="en-GB" sz="3200" dirty="0">
                <a:latin typeface="Courier New" panose="02070309020205020404" pitchFamily="49" charset="0"/>
              </a:rPr>
              <a:t>PROMPT:</a:t>
            </a:r>
          </a:p>
          <a:p>
            <a:r>
              <a:rPr lang="en-GB" sz="3200" dirty="0">
                <a:latin typeface="Courier New" panose="02070309020205020404" pitchFamily="49" charset="0"/>
              </a:rPr>
              <a:t>Can you  give a prompt format for </a:t>
            </a:r>
            <a:r>
              <a:rPr lang="en-GB" sz="3200" dirty="0" err="1">
                <a:latin typeface="Courier New" panose="02070309020205020404" pitchFamily="49" charset="0"/>
              </a:rPr>
              <a:t>ChaTGPT</a:t>
            </a:r>
            <a:r>
              <a:rPr lang="en-GB" sz="3200" dirty="0">
                <a:latin typeface="Courier New" panose="02070309020205020404" pitchFamily="49" charset="0"/>
              </a:rPr>
              <a:t> to guess the masked word in a sentence?</a:t>
            </a:r>
          </a:p>
          <a:p>
            <a:endParaRPr lang="en-GB" sz="3200" dirty="0">
              <a:latin typeface="Courier New" panose="02070309020205020404" pitchFamily="49" charset="0"/>
            </a:endParaRPr>
          </a:p>
        </p:txBody>
      </p:sp>
      <p:sp>
        <p:nvSpPr>
          <p:cNvPr id="2" name="TextBox 1">
            <a:extLst>
              <a:ext uri="{FF2B5EF4-FFF2-40B4-BE49-F238E27FC236}">
                <a16:creationId xmlns:a16="http://schemas.microsoft.com/office/drawing/2014/main" id="{104AF392-8BD7-464F-E8A7-A90162AE92F1}"/>
              </a:ext>
            </a:extLst>
          </p:cNvPr>
          <p:cNvSpPr txBox="1"/>
          <p:nvPr/>
        </p:nvSpPr>
        <p:spPr>
          <a:xfrm>
            <a:off x="9890974" y="5897331"/>
            <a:ext cx="1884608" cy="400110"/>
          </a:xfrm>
          <a:prstGeom prst="rect">
            <a:avLst/>
          </a:prstGeom>
          <a:noFill/>
        </p:spPr>
        <p:txBody>
          <a:bodyPr wrap="square">
            <a:spAutoFit/>
          </a:bodyPr>
          <a:lstStyle/>
          <a:p>
            <a:r>
              <a:rPr lang="en-US" sz="1000" dirty="0">
                <a:hlinkClick r:id="rId2"/>
              </a:rPr>
              <a:t>https://generative.ink/posts/methods-of-prompt-programming/</a:t>
            </a:r>
            <a:endParaRPr lang="en-US" sz="1000" dirty="0"/>
          </a:p>
        </p:txBody>
      </p:sp>
      <p:pic>
        <p:nvPicPr>
          <p:cNvPr id="15362" name="Picture 2">
            <a:extLst>
              <a:ext uri="{FF2B5EF4-FFF2-40B4-BE49-F238E27FC236}">
                <a16:creationId xmlns:a16="http://schemas.microsoft.com/office/drawing/2014/main" id="{C25B48A5-92A5-42A9-DEF4-2BE57A000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3820" y="4073749"/>
            <a:ext cx="1738916" cy="173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99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1308279" y="800104"/>
            <a:ext cx="9575442" cy="4616648"/>
          </a:xfrm>
          <a:prstGeom prst="rect">
            <a:avLst/>
          </a:prstGeom>
          <a:noFill/>
        </p:spPr>
        <p:txBody>
          <a:bodyPr wrap="square">
            <a:spAutoFit/>
          </a:bodyPr>
          <a:lstStyle/>
          <a:p>
            <a:r>
              <a:rPr lang="en-GB" sz="1400" dirty="0">
                <a:latin typeface="Courier New" panose="02070309020205020404" pitchFamily="49" charset="0"/>
              </a:rPr>
              <a:t>PROMPT:</a:t>
            </a:r>
          </a:p>
          <a:p>
            <a:r>
              <a:rPr lang="en-GB" sz="1400" dirty="0">
                <a:latin typeface="Courier New" panose="02070309020205020404" pitchFamily="49" charset="0"/>
              </a:rPr>
              <a:t>Can you  give a prompt format for </a:t>
            </a:r>
            <a:r>
              <a:rPr lang="en-GB" sz="1400" dirty="0" err="1">
                <a:latin typeface="Courier New" panose="02070309020205020404" pitchFamily="49" charset="0"/>
              </a:rPr>
              <a:t>ChaTGPT</a:t>
            </a:r>
            <a:r>
              <a:rPr lang="en-GB" sz="1400" dirty="0">
                <a:latin typeface="Courier New" panose="02070309020205020404" pitchFamily="49" charset="0"/>
              </a:rPr>
              <a:t> to guess the masked word in a sentence?</a:t>
            </a:r>
          </a:p>
          <a:p>
            <a:endParaRPr lang="en-GB" sz="1400" dirty="0">
              <a:latin typeface="Courier New" panose="02070309020205020404" pitchFamily="49" charset="0"/>
            </a:endParaRPr>
          </a:p>
          <a:p>
            <a:r>
              <a:rPr lang="en-GB" sz="1400" dirty="0">
                <a:latin typeface="Courier New" panose="02070309020205020404" pitchFamily="49" charset="0"/>
              </a:rPr>
              <a:t>ChatGPT</a:t>
            </a:r>
          </a:p>
          <a:p>
            <a:endParaRPr lang="en-GB" sz="1400" dirty="0">
              <a:latin typeface="Courier New" panose="02070309020205020404" pitchFamily="49" charset="0"/>
            </a:endParaRPr>
          </a:p>
          <a:p>
            <a:endParaRPr lang="en-GB" sz="1400" dirty="0">
              <a:latin typeface="Courier New" panose="02070309020205020404" pitchFamily="49" charset="0"/>
            </a:endParaRPr>
          </a:p>
          <a:p>
            <a:r>
              <a:rPr lang="en-GB" sz="1400" dirty="0">
                <a:latin typeface="Courier New" panose="02070309020205020404" pitchFamily="49" charset="0"/>
                <a:sym typeface="Wingdings" panose="05000000000000000000" pitchFamily="2" charset="2"/>
              </a:rPr>
              <a:t></a:t>
            </a:r>
            <a:endParaRPr lang="en-GB" sz="1400" dirty="0">
              <a:latin typeface="Courier New" panose="02070309020205020404" pitchFamily="49" charset="0"/>
            </a:endParaRPr>
          </a:p>
          <a:p>
            <a:r>
              <a:rPr lang="en-GB" sz="1400" dirty="0">
                <a:latin typeface="Courier New" panose="02070309020205020404" pitchFamily="49" charset="0"/>
              </a:rPr>
              <a:t>Certainly! Here is a prompt format you can use for ChatGPT to guess the masked word in a sentence:</a:t>
            </a:r>
          </a:p>
          <a:p>
            <a:endParaRPr lang="en-GB" sz="1400" dirty="0">
              <a:latin typeface="Courier New" panose="02070309020205020404" pitchFamily="49" charset="0"/>
            </a:endParaRPr>
          </a:p>
          <a:p>
            <a:r>
              <a:rPr lang="en-GB" sz="1400" dirty="0">
                <a:latin typeface="Courier New" panose="02070309020205020404" pitchFamily="49" charset="0"/>
              </a:rPr>
              <a:t>Please guess the masked word in the following sentence: [input sentence with one masked word using the '[MASK]' token].</a:t>
            </a:r>
          </a:p>
          <a:p>
            <a:endParaRPr lang="en-GB" sz="1400" dirty="0">
              <a:latin typeface="Courier New" panose="02070309020205020404" pitchFamily="49" charset="0"/>
            </a:endParaRPr>
          </a:p>
          <a:p>
            <a:endParaRPr lang="en-GB" sz="1400" dirty="0">
              <a:latin typeface="Courier New" panose="02070309020205020404" pitchFamily="49" charset="0"/>
            </a:endParaRPr>
          </a:p>
          <a:p>
            <a:r>
              <a:rPr lang="en-GB" sz="1400" dirty="0">
                <a:latin typeface="Courier New" panose="02070309020205020404" pitchFamily="49" charset="0"/>
              </a:rPr>
              <a:t>For example:</a:t>
            </a:r>
          </a:p>
          <a:p>
            <a:r>
              <a:rPr lang="en-GB" sz="1400" dirty="0">
                <a:latin typeface="Courier New" panose="02070309020205020404" pitchFamily="49" charset="0"/>
              </a:rPr>
              <a:t>Please guess the masked word in the following sentence: The capital of France is [MASK].</a:t>
            </a:r>
          </a:p>
          <a:p>
            <a:endParaRPr lang="en-GB" sz="1400" dirty="0">
              <a:latin typeface="Courier New" panose="02070309020205020404" pitchFamily="49" charset="0"/>
            </a:endParaRPr>
          </a:p>
          <a:p>
            <a:endParaRPr lang="en-GB" sz="1400" dirty="0">
              <a:latin typeface="Courier New" panose="02070309020205020404" pitchFamily="49" charset="0"/>
            </a:endParaRPr>
          </a:p>
          <a:p>
            <a:r>
              <a:rPr lang="en-GB" sz="1400" dirty="0">
                <a:latin typeface="Courier New" panose="02070309020205020404" pitchFamily="49" charset="0"/>
              </a:rPr>
              <a:t>When you provide this prompt to ChatGPT, it will generate a prediction for the masked word in the sentence based on its language understanding and the context of the surrounding words.</a:t>
            </a:r>
            <a:endParaRPr lang="nl-NL" sz="1400" dirty="0">
              <a:latin typeface="Courier New" panose="02070309020205020404" pitchFamily="49" charset="0"/>
            </a:endParaRPr>
          </a:p>
        </p:txBody>
      </p:sp>
    </p:spTree>
    <p:extLst>
      <p:ext uri="{BB962C8B-B14F-4D97-AF65-F5344CB8AC3E}">
        <p14:creationId xmlns:p14="http://schemas.microsoft.com/office/powerpoint/2010/main" val="32956903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109470" y="529648"/>
            <a:ext cx="11973059" cy="3754874"/>
          </a:xfrm>
          <a:prstGeom prst="rect">
            <a:avLst/>
          </a:prstGeom>
          <a:noFill/>
        </p:spPr>
        <p:txBody>
          <a:bodyPr wrap="square">
            <a:spAutoFit/>
          </a:bodyPr>
          <a:lstStyle/>
          <a:p>
            <a:r>
              <a:rPr lang="en-GB" sz="1400" dirty="0">
                <a:latin typeface="Courier New" panose="02070309020205020404" pitchFamily="49" charset="0"/>
              </a:rPr>
              <a:t>user</a:t>
            </a:r>
          </a:p>
          <a:p>
            <a:r>
              <a:rPr lang="en-GB" sz="1400" dirty="0">
                <a:latin typeface="Courier New" panose="02070309020205020404" pitchFamily="49" charset="0"/>
              </a:rPr>
              <a:t>Please guess the masked word in the following sentence: The capital of France is [MASK].</a:t>
            </a:r>
          </a:p>
          <a:p>
            <a:r>
              <a:rPr lang="en-GB" sz="1400" dirty="0">
                <a:latin typeface="Courier New" panose="02070309020205020404" pitchFamily="49" charset="0"/>
              </a:rPr>
              <a:t>ChatGPT</a:t>
            </a:r>
          </a:p>
          <a:p>
            <a:r>
              <a:rPr lang="en-GB" sz="1400" dirty="0">
                <a:latin typeface="Courier New" panose="02070309020205020404" pitchFamily="49" charset="0"/>
              </a:rPr>
              <a:t>Based on the context of the sentence, the most likely word to fill in the blank is "Paris". Therefore, the completed sentence would be: "The capital of France is Paris."</a:t>
            </a:r>
          </a:p>
          <a:p>
            <a:r>
              <a:rPr lang="en-GB" sz="1400" dirty="0">
                <a:latin typeface="Courier New" panose="02070309020205020404" pitchFamily="49" charset="0"/>
              </a:rPr>
              <a:t>-------------------------------------------</a:t>
            </a:r>
          </a:p>
          <a:p>
            <a:r>
              <a:rPr lang="en-GB" sz="1400" dirty="0">
                <a:latin typeface="Courier New" panose="02070309020205020404" pitchFamily="49" charset="0"/>
              </a:rPr>
              <a:t>User</a:t>
            </a:r>
          </a:p>
          <a:p>
            <a:r>
              <a:rPr lang="en-GB" sz="1400" dirty="0">
                <a:latin typeface="Courier New" panose="02070309020205020404" pitchFamily="49" charset="0"/>
              </a:rPr>
              <a:t>Please guess the masked word in the following sentence: How many mice did  the [MASK] catch?</a:t>
            </a:r>
          </a:p>
          <a:p>
            <a:r>
              <a:rPr lang="en-GB" sz="1400" dirty="0">
                <a:latin typeface="Courier New" panose="02070309020205020404" pitchFamily="49" charset="0"/>
              </a:rPr>
              <a:t>ChatGPT</a:t>
            </a:r>
          </a:p>
          <a:p>
            <a:r>
              <a:rPr lang="en-GB" sz="1400" dirty="0">
                <a:latin typeface="Courier New" panose="02070309020205020404" pitchFamily="49" charset="0"/>
              </a:rPr>
              <a:t>Based on the prompt, there is not enough information to determine what the masked word could be. Can you please provide additional context or information?</a:t>
            </a:r>
          </a:p>
          <a:p>
            <a:r>
              <a:rPr lang="en-GB" sz="1400" dirty="0">
                <a:latin typeface="Courier New" panose="02070309020205020404" pitchFamily="49" charset="0"/>
              </a:rPr>
              <a:t>-------------------------------------------</a:t>
            </a:r>
          </a:p>
          <a:p>
            <a:r>
              <a:rPr lang="en-GB" sz="1400" dirty="0">
                <a:latin typeface="Courier New" panose="02070309020205020404" pitchFamily="49" charset="0"/>
              </a:rPr>
              <a:t>User</a:t>
            </a:r>
          </a:p>
          <a:p>
            <a:r>
              <a:rPr lang="en-GB" sz="1400" dirty="0">
                <a:latin typeface="Courier New" panose="02070309020205020404" pitchFamily="49" charset="0"/>
              </a:rPr>
              <a:t>It could be an animal</a:t>
            </a:r>
          </a:p>
          <a:p>
            <a:r>
              <a:rPr lang="en-GB" sz="1400" dirty="0">
                <a:latin typeface="Courier New" panose="02070309020205020404" pitchFamily="49" charset="0"/>
              </a:rPr>
              <a:t>ChatGPT</a:t>
            </a:r>
          </a:p>
          <a:p>
            <a:r>
              <a:rPr lang="en-GB" sz="1400" dirty="0">
                <a:latin typeface="Courier New" panose="02070309020205020404" pitchFamily="49" charset="0"/>
              </a:rPr>
              <a:t>Thank you for providing additional context. Based on the new information, the most likely word to fill in the blank would be "cat". Therefore, the completed sentence would be: "How many mice did the cat catch?"</a:t>
            </a:r>
            <a:endParaRPr lang="nl-NL" sz="1400" dirty="0">
              <a:latin typeface="Courier New" panose="02070309020205020404" pitchFamily="49" charset="0"/>
            </a:endParaRPr>
          </a:p>
        </p:txBody>
      </p:sp>
    </p:spTree>
    <p:extLst>
      <p:ext uri="{BB962C8B-B14F-4D97-AF65-F5344CB8AC3E}">
        <p14:creationId xmlns:p14="http://schemas.microsoft.com/office/powerpoint/2010/main" val="646780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86345"/>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“In-Context Leren” </a:t>
            </a:r>
            <a:r>
              <a:rPr lang="nl-NL" sz="4800" i="1" spc="39" dirty="0">
                <a:solidFill>
                  <a:srgbClr val="FF0000"/>
                </a:solidFill>
                <a:latin typeface="Arial"/>
                <a:cs typeface="Arial"/>
              </a:rPr>
              <a:t>{ICL}</a:t>
            </a:r>
            <a:endParaRPr lang="nl-NL" sz="4800" i="1" dirty="0">
              <a:solidFill>
                <a:schemeClr val="accent1">
                  <a:lumMod val="50000"/>
                </a:schemeClr>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34583808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3">
            <a:extLst>
              <a:ext uri="{FF2B5EF4-FFF2-40B4-BE49-F238E27FC236}">
                <a16:creationId xmlns:a16="http://schemas.microsoft.com/office/drawing/2014/main" id="{D4F0D718-9BAE-0610-E8C5-7E1A8F4EF2E6}"/>
              </a:ext>
            </a:extLst>
          </p:cNvPr>
          <p:cNvGrpSpPr/>
          <p:nvPr/>
        </p:nvGrpSpPr>
        <p:grpSpPr>
          <a:xfrm>
            <a:off x="974301" y="332073"/>
            <a:ext cx="10021185" cy="6314176"/>
            <a:chOff x="1539092" y="2407429"/>
            <a:chExt cx="9927057" cy="3310254"/>
          </a:xfrm>
        </p:grpSpPr>
        <p:sp>
          <p:nvSpPr>
            <p:cNvPr id="15" name="object 4">
              <a:extLst>
                <a:ext uri="{FF2B5EF4-FFF2-40B4-BE49-F238E27FC236}">
                  <a16:creationId xmlns:a16="http://schemas.microsoft.com/office/drawing/2014/main" id="{FE657096-72B9-759C-9B0C-F9B3197E89D8}"/>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16" name="object 5">
              <a:extLst>
                <a:ext uri="{FF2B5EF4-FFF2-40B4-BE49-F238E27FC236}">
                  <a16:creationId xmlns:a16="http://schemas.microsoft.com/office/drawing/2014/main" id="{E6DFAB9E-FC9B-87DF-7174-40948EB89465}"/>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3" name="object 3"/>
          <p:cNvSpPr txBox="1"/>
          <p:nvPr/>
        </p:nvSpPr>
        <p:spPr>
          <a:xfrm>
            <a:off x="1329976" y="1283742"/>
            <a:ext cx="7886213" cy="4021656"/>
          </a:xfrm>
          <a:prstGeom prst="rect">
            <a:avLst/>
          </a:prstGeom>
        </p:spPr>
        <p:txBody>
          <a:bodyPr vert="horz" wrap="square" lIns="0" tIns="16933" rIns="0" bIns="0" rtlCol="0">
            <a:spAutoFit/>
          </a:bodyPr>
          <a:lstStyle/>
          <a:p>
            <a:pPr marL="29632">
              <a:lnSpc>
                <a:spcPct val="150000"/>
              </a:lnSpc>
              <a:spcBef>
                <a:spcPts val="87"/>
              </a:spcBef>
              <a:tabLst>
                <a:tab pos="598578" algn="l"/>
                <a:tab pos="599425" algn="l"/>
              </a:tabLst>
            </a:pPr>
            <a:r>
              <a:rPr lang="nl-NL" sz="1400" b="1" spc="227" dirty="0">
                <a:latin typeface="Segoe UI Emoji" panose="020B0502040204020203" pitchFamily="34" charset="0"/>
                <a:ea typeface="Segoe UI Emoji" panose="020B0502040204020203" pitchFamily="34" charset="0"/>
                <a:cs typeface="Segoe UI Symbol"/>
              </a:rPr>
              <a:t>Few-</a:t>
            </a:r>
            <a:r>
              <a:rPr lang="nl-NL" sz="1400" b="1" spc="20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233" dirty="0">
                <a:latin typeface="Segoe UI Emoji" panose="020B0502040204020203" pitchFamily="34" charset="0"/>
                <a:ea typeface="Segoe UI Emoji" panose="020B0502040204020203" pitchFamily="34" charset="0"/>
                <a:cs typeface="Segoe UI Symbol"/>
              </a:rPr>
              <a:t>(FS)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73" dirty="0">
                <a:latin typeface="Segoe UI Emoji" panose="020B0502040204020203" pitchFamily="34" charset="0"/>
                <a:ea typeface="Segoe UI Emoji" panose="020B0502040204020203" pitchFamily="34" charset="0"/>
                <a:cs typeface="Segoe UI Symbol"/>
              </a:rPr>
              <a:t> </a:t>
            </a:r>
            <a:r>
              <a:rPr lang="nl-NL" sz="1400" spc="133" dirty="0">
                <a:latin typeface="Segoe UI Emoji" panose="020B0502040204020203" pitchFamily="34" charset="0"/>
                <a:ea typeface="Segoe UI Emoji" panose="020B0502040204020203" pitchFamily="34" charset="0"/>
                <a:cs typeface="Segoe UI Symbol"/>
              </a:rPr>
              <a:t>weinig </a:t>
            </a:r>
            <a:r>
              <a:rPr lang="nl-NL" sz="1400" spc="-13" dirty="0">
                <a:latin typeface="Segoe UI Emoji" panose="020B0502040204020203" pitchFamily="34" charset="0"/>
                <a:ea typeface="Segoe UI Emoji" panose="020B0502040204020203" pitchFamily="34" charset="0"/>
                <a:cs typeface="Segoe UI Symbol"/>
              </a:rPr>
              <a:t>taak specifieke gegevens nodig</a:t>
            </a:r>
            <a:endParaRPr lang="nl-NL" sz="1400" dirty="0">
              <a:latin typeface="Segoe UI Emoji" panose="020B0502040204020203" pitchFamily="34" charset="0"/>
              <a:ea typeface="Segoe UI Emoji" panose="020B0502040204020203" pitchFamily="34" charset="0"/>
              <a:cs typeface="Segoe UI Symbol"/>
            </a:endParaRPr>
          </a:p>
          <a:p>
            <a:pPr marL="696789">
              <a:lnSpc>
                <a:spcPct val="150000"/>
              </a:lnSpc>
              <a:spcBef>
                <a:spcPts val="113"/>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53" dirty="0">
                <a:latin typeface="Segoe UI Emoji" panose="020B0502040204020203" pitchFamily="34" charset="0"/>
                <a:ea typeface="Segoe UI Emoji" panose="020B0502040204020203" pitchFamily="34" charset="0"/>
                <a:cs typeface="Segoe UI Symbol"/>
              </a:rPr>
              <a:t> </a:t>
            </a:r>
            <a:r>
              <a:rPr lang="nl-NL" sz="1400" spc="107" dirty="0">
                <a:latin typeface="Segoe UI Emoji" panose="020B0502040204020203" pitchFamily="34" charset="0"/>
                <a:ea typeface="Segoe UI Emoji" panose="020B0502040204020203" pitchFamily="34" charset="0"/>
                <a:cs typeface="Segoe UI Symbol"/>
              </a:rPr>
              <a:t>gebruikte uitvoer indicator is niet fout gevoelig </a:t>
            </a:r>
            <a:endParaRPr lang="nl-NL" sz="1400" dirty="0">
              <a:latin typeface="Segoe UI Emoji" panose="020B0502040204020203" pitchFamily="34" charset="0"/>
              <a:ea typeface="Segoe UI Emoji" panose="020B0502040204020203" pitchFamily="34" charset="0"/>
              <a:cs typeface="Segoe UI Symbol"/>
            </a:endParaRPr>
          </a:p>
          <a:p>
            <a:pPr marL="1004552" indent="-285750">
              <a:lnSpc>
                <a:spcPct val="150000"/>
              </a:lnSpc>
              <a:spcBef>
                <a:spcPts val="107"/>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oefening en grote woordenschat</a:t>
            </a:r>
          </a:p>
          <a:p>
            <a:pPr marL="1004552" indent="-285750">
              <a:lnSpc>
                <a:spcPct val="150000"/>
              </a:lnSpc>
              <a:spcBef>
                <a:spcPts val="107"/>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41485">
              <a:lnSpc>
                <a:spcPct val="150000"/>
              </a:lnSpc>
              <a:spcBef>
                <a:spcPts val="93"/>
              </a:spcBef>
              <a:tabLst>
                <a:tab pos="598578" algn="l"/>
                <a:tab pos="599425" algn="l"/>
              </a:tabLst>
            </a:pPr>
            <a:r>
              <a:rPr lang="nl-NL" sz="1400" b="1" spc="173" dirty="0" err="1">
                <a:latin typeface="Segoe UI Emoji" panose="020B0502040204020203" pitchFamily="34" charset="0"/>
                <a:ea typeface="Segoe UI Emoji" panose="020B0502040204020203" pitchFamily="34" charset="0"/>
                <a:cs typeface="Segoe UI Symbol"/>
              </a:rPr>
              <a:t>One</a:t>
            </a:r>
            <a:r>
              <a:rPr lang="nl-NL" sz="1400" b="1" spc="173" dirty="0">
                <a:latin typeface="Segoe UI Emoji" panose="020B0502040204020203" pitchFamily="34" charset="0"/>
                <a:ea typeface="Segoe UI Emoji" panose="020B0502040204020203" pitchFamily="34" charset="0"/>
                <a:cs typeface="Segoe UI Symbol"/>
              </a:rPr>
              <a:t>-</a:t>
            </a:r>
            <a:r>
              <a:rPr lang="nl-NL" sz="1400" b="1" spc="147" dirty="0">
                <a:latin typeface="Segoe UI Emoji" panose="020B0502040204020203" pitchFamily="34" charset="0"/>
                <a:ea typeface="Segoe UI Emoji" panose="020B0502040204020203" pitchFamily="34" charset="0"/>
                <a:cs typeface="Segoe UI Symbol"/>
              </a:rPr>
              <a:t>shot</a:t>
            </a:r>
            <a:r>
              <a:rPr lang="nl-NL" sz="1400" b="1" spc="-80" dirty="0">
                <a:latin typeface="Segoe UI Emoji" panose="020B0502040204020203" pitchFamily="34" charset="0"/>
                <a:ea typeface="Segoe UI Emoji" panose="020B0502040204020203" pitchFamily="34" charset="0"/>
                <a:cs typeface="Segoe UI Symbol"/>
              </a:rPr>
              <a:t> </a:t>
            </a:r>
            <a:r>
              <a:rPr lang="nl-NL" sz="1400" b="1" spc="100" dirty="0">
                <a:latin typeface="Segoe UI Emoji" panose="020B0502040204020203" pitchFamily="34" charset="0"/>
                <a:ea typeface="Segoe UI Emoji" panose="020B0502040204020203" pitchFamily="34" charset="0"/>
                <a:cs typeface="Segoe UI Symbol"/>
              </a:rPr>
              <a:t>(1S)</a:t>
            </a:r>
            <a:endParaRPr lang="nl-NL" sz="1400" b="1" dirty="0">
              <a:latin typeface="Segoe UI Emoji" panose="020B0502040204020203" pitchFamily="34" charset="0"/>
              <a:ea typeface="Segoe UI Emoji" panose="020B0502040204020203" pitchFamily="34" charset="0"/>
              <a:cs typeface="Segoe UI Symbol"/>
            </a:endParaRPr>
          </a:p>
          <a:p>
            <a:pPr marL="707796">
              <a:lnSpc>
                <a:spcPct val="150000"/>
              </a:lnSpc>
              <a:spcBef>
                <a:spcPts val="167"/>
              </a:spcBef>
              <a:tabLst>
                <a:tab pos="1208162" algn="l"/>
              </a:tabLst>
            </a:pPr>
            <a:r>
              <a:rPr lang="nl-NL" sz="1400" dirty="0">
                <a:latin typeface="Segoe UI Emoji" panose="020B0502040204020203" pitchFamily="34" charset="0"/>
                <a:ea typeface="Segoe UI Emoji" panose="020B0502040204020203" pitchFamily="34" charset="0"/>
                <a:cs typeface="Segoe UI Symbol"/>
              </a:rPr>
              <a:t>+</a:t>
            </a:r>
            <a:r>
              <a:rPr lang="nl-NL" sz="1400" spc="-33" dirty="0">
                <a:latin typeface="Segoe UI Emoji" panose="020B0502040204020203" pitchFamily="34" charset="0"/>
                <a:ea typeface="Segoe UI Emoji" panose="020B0502040204020203" pitchFamily="34" charset="0"/>
                <a:cs typeface="Segoe UI Symbol"/>
              </a:rPr>
              <a:t> </a:t>
            </a:r>
            <a:r>
              <a:rPr lang="nl-NL" sz="1400" spc="187" dirty="0">
                <a:latin typeface="Segoe UI Emoji" panose="020B0502040204020203" pitchFamily="34" charset="0"/>
                <a:ea typeface="Segoe UI Emoji" panose="020B0502040204020203" pitchFamily="34" charset="0"/>
                <a:cs typeface="Segoe UI Symbol"/>
              </a:rPr>
              <a:t>meest natuurlijke vorm van het geven van een opdracht</a:t>
            </a:r>
            <a:endParaRPr lang="nl-NL" sz="1400" dirty="0">
              <a:latin typeface="Segoe UI Emoji" panose="020B0502040204020203" pitchFamily="34" charset="0"/>
              <a:ea typeface="Segoe UI Emoji" panose="020B0502040204020203" pitchFamily="34" charset="0"/>
              <a:cs typeface="Segoe UI Symbol"/>
            </a:endParaRPr>
          </a:p>
          <a:p>
            <a:pPr marL="982539" indent="-285750">
              <a:lnSpc>
                <a:spcPct val="150000"/>
              </a:lnSpc>
              <a:spcBef>
                <a:spcPts val="113"/>
              </a:spcBef>
              <a:buFontTx/>
              <a:buChar char="-"/>
              <a:tabLst>
                <a:tab pos="1208162" algn="l"/>
              </a:tabLst>
            </a:pPr>
            <a:r>
              <a:rPr lang="nl-NL" sz="1400" spc="100" dirty="0">
                <a:latin typeface="Segoe UI Emoji" panose="020B0502040204020203" pitchFamily="34" charset="0"/>
                <a:ea typeface="Segoe UI Emoji" panose="020B0502040204020203" pitchFamily="34" charset="0"/>
                <a:cs typeface="Segoe UI Symbol"/>
              </a:rPr>
              <a:t>vereist zeer veel oefening en taalkundigheid</a:t>
            </a:r>
          </a:p>
          <a:p>
            <a:pPr marL="982539" indent="-285750">
              <a:lnSpc>
                <a:spcPct val="150000"/>
              </a:lnSpc>
              <a:spcBef>
                <a:spcPts val="113"/>
              </a:spcBef>
              <a:buFontTx/>
              <a:buChar char="-"/>
              <a:tabLst>
                <a:tab pos="1208162" algn="l"/>
              </a:tabLst>
            </a:pPr>
            <a:endParaRPr lang="nl-NL" sz="1400" dirty="0">
              <a:latin typeface="Segoe UI Emoji" panose="020B0502040204020203" pitchFamily="34" charset="0"/>
              <a:ea typeface="Segoe UI Emoji" panose="020B0502040204020203" pitchFamily="34" charset="0"/>
              <a:cs typeface="Segoe UI Symbol"/>
            </a:endParaRPr>
          </a:p>
          <a:p>
            <a:pPr marL="16086">
              <a:lnSpc>
                <a:spcPct val="150000"/>
              </a:lnSpc>
              <a:spcBef>
                <a:spcPts val="87"/>
              </a:spcBef>
              <a:tabLst>
                <a:tab pos="598578" algn="l"/>
                <a:tab pos="599425" algn="l"/>
              </a:tabLst>
            </a:pPr>
            <a:r>
              <a:rPr lang="nl-NL" sz="1400" b="1" spc="180" dirty="0">
                <a:latin typeface="Segoe UI Emoji" panose="020B0502040204020203" pitchFamily="34" charset="0"/>
                <a:ea typeface="Segoe UI Emoji" panose="020B0502040204020203" pitchFamily="34" charset="0"/>
                <a:cs typeface="Segoe UI Symbol"/>
              </a:rPr>
              <a:t>Zero-shot</a:t>
            </a:r>
            <a:r>
              <a:rPr lang="nl-NL" sz="1400" b="1" spc="-47" dirty="0">
                <a:latin typeface="Segoe UI Emoji" panose="020B0502040204020203" pitchFamily="34" charset="0"/>
                <a:ea typeface="Segoe UI Emoji" panose="020B0502040204020203" pitchFamily="34" charset="0"/>
                <a:cs typeface="Segoe UI Symbol"/>
              </a:rPr>
              <a:t> </a:t>
            </a:r>
            <a:r>
              <a:rPr lang="nl-NL" sz="1400" b="1" spc="187" dirty="0">
                <a:latin typeface="Segoe UI Emoji" panose="020B0502040204020203" pitchFamily="34" charset="0"/>
                <a:ea typeface="Segoe UI Emoji" panose="020B0502040204020203" pitchFamily="34" charset="0"/>
                <a:cs typeface="Segoe UI Symbol"/>
              </a:rPr>
              <a:t>(0S)</a:t>
            </a:r>
          </a:p>
          <a:p>
            <a:pPr marL="26988" marR="0" lvl="0" indent="690563" algn="l" defTabSz="914400" rtl="0" eaLnBrk="1" fontAlgn="auto" latinLnBrk="0" hangingPunct="1">
              <a:lnSpc>
                <a:spcPct val="150000"/>
              </a:lnSpc>
              <a:spcBef>
                <a:spcPts val="133"/>
              </a:spcBef>
              <a:spcAft>
                <a:spcPts val="0"/>
              </a:spcAft>
              <a:buClrTx/>
              <a:buSzTx/>
              <a:buFontTx/>
              <a:buNone/>
              <a:tabLst>
                <a:tab pos="527460" algn="l"/>
              </a:tabLst>
              <a:defRPr/>
            </a:pPr>
            <a:r>
              <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10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1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vereist nauwelijks extra inspanning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a:p>
            <a:pPr marL="26988" marR="0" lvl="0" indent="690563" algn="l" defTabSz="914400" rtl="0" eaLnBrk="1" fontAlgn="auto" latinLnBrk="0" hangingPunct="1">
              <a:lnSpc>
                <a:spcPct val="150000"/>
              </a:lnSpc>
              <a:spcBef>
                <a:spcPts val="113"/>
              </a:spcBef>
              <a:spcAft>
                <a:spcPts val="0"/>
              </a:spcAft>
              <a:buClrTx/>
              <a:buSzTx/>
              <a:buFontTx/>
              <a:buNone/>
              <a:tabLst>
                <a:tab pos="527460" algn="l"/>
              </a:tabLst>
              <a:defRPr/>
            </a:pPr>
            <a:r>
              <a:rPr kumimoji="0" lang="nl-NL" sz="1400" b="0" i="0" u="none" strike="noStrike" kern="1200" cap="none" spc="42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t>
            </a:r>
            <a:r>
              <a:rPr kumimoji="0" lang="nl-NL" sz="1400" b="0" i="0" u="none" strike="noStrike" kern="1200" cap="none" spc="-53"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 </a:t>
            </a:r>
            <a:r>
              <a:rPr kumimoji="0" lang="nl-NL" sz="1400" b="0" i="0" u="none" strike="noStrike" kern="1200" cap="none" spc="127"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rPr>
              <a:t>Antwoorden zijn vaak dubbelzinnig en/of incorrect en/of wartaal </a:t>
            </a:r>
            <a:endParaRPr kumimoji="0" lang="nl-NL" sz="1400" b="0" i="0" u="none" strike="noStrike" kern="1200" cap="none" spc="0" normalizeH="0" baseline="0" noProof="0" dirty="0">
              <a:ln>
                <a:noFill/>
              </a:ln>
              <a:solidFill>
                <a:prstClr val="black"/>
              </a:solidFill>
              <a:effectLst/>
              <a:uLnTx/>
              <a:uFillTx/>
              <a:latin typeface="Segoe UI Emoji" panose="020B0502040204020203" pitchFamily="34" charset="0"/>
              <a:ea typeface="Segoe UI Emoji" panose="020B0502040204020203" pitchFamily="34" charset="0"/>
              <a:cs typeface="Segoe UI Symbol"/>
            </a:endParaRPr>
          </a:p>
        </p:txBody>
      </p:sp>
      <p:grpSp>
        <p:nvGrpSpPr>
          <p:cNvPr id="7" name="object 7"/>
          <p:cNvGrpSpPr/>
          <p:nvPr/>
        </p:nvGrpSpPr>
        <p:grpSpPr>
          <a:xfrm>
            <a:off x="9131606" y="2018412"/>
            <a:ext cx="974179" cy="3510280"/>
            <a:chOff x="6740137" y="1625312"/>
            <a:chExt cx="393700" cy="2632710"/>
          </a:xfrm>
          <a:solidFill>
            <a:srgbClr val="C00000"/>
          </a:solidFill>
        </p:grpSpPr>
        <p:sp>
          <p:nvSpPr>
            <p:cNvPr id="8" name="object 8"/>
            <p:cNvSpPr/>
            <p:nvPr/>
          </p:nvSpPr>
          <p:spPr>
            <a:xfrm>
              <a:off x="6754425" y="1639600"/>
              <a:ext cx="365125" cy="2604135"/>
            </a:xfrm>
            <a:custGeom>
              <a:avLst/>
              <a:gdLst/>
              <a:ahLst/>
              <a:cxnLst/>
              <a:rect l="l" t="t" r="r" b="b"/>
              <a:pathLst>
                <a:path w="365125" h="2604135">
                  <a:moveTo>
                    <a:pt x="273599" y="0"/>
                  </a:moveTo>
                  <a:lnTo>
                    <a:pt x="91199" y="0"/>
                  </a:lnTo>
                  <a:lnTo>
                    <a:pt x="91199" y="2421299"/>
                  </a:lnTo>
                  <a:lnTo>
                    <a:pt x="0" y="2421299"/>
                  </a:lnTo>
                  <a:lnTo>
                    <a:pt x="182399" y="2603699"/>
                  </a:lnTo>
                  <a:lnTo>
                    <a:pt x="364799" y="2421299"/>
                  </a:lnTo>
                  <a:lnTo>
                    <a:pt x="273599" y="2421299"/>
                  </a:lnTo>
                  <a:lnTo>
                    <a:pt x="273599" y="0"/>
                  </a:lnTo>
                  <a:close/>
                </a:path>
              </a:pathLst>
            </a:custGeom>
            <a:grpFill/>
            <a:ln>
              <a:noFill/>
            </a:ln>
          </p:spPr>
          <p:txBody>
            <a:bodyPr wrap="square" lIns="0" tIns="0" rIns="0" bIns="0" rtlCol="0"/>
            <a:lstStyle/>
            <a:p>
              <a:endParaRPr sz="2400"/>
            </a:p>
          </p:txBody>
        </p:sp>
        <p:sp>
          <p:nvSpPr>
            <p:cNvPr id="9" name="object 9"/>
            <p:cNvSpPr/>
            <p:nvPr/>
          </p:nvSpPr>
          <p:spPr>
            <a:xfrm>
              <a:off x="6754424" y="1639600"/>
              <a:ext cx="365125" cy="2604135"/>
            </a:xfrm>
            <a:custGeom>
              <a:avLst/>
              <a:gdLst/>
              <a:ahLst/>
              <a:cxnLst/>
              <a:rect l="l" t="t" r="r" b="b"/>
              <a:pathLst>
                <a:path w="365125" h="2604135">
                  <a:moveTo>
                    <a:pt x="0" y="2421299"/>
                  </a:moveTo>
                  <a:lnTo>
                    <a:pt x="91199" y="2421299"/>
                  </a:lnTo>
                  <a:lnTo>
                    <a:pt x="91199" y="0"/>
                  </a:lnTo>
                  <a:lnTo>
                    <a:pt x="273599" y="0"/>
                  </a:lnTo>
                  <a:lnTo>
                    <a:pt x="273599" y="2421299"/>
                  </a:lnTo>
                  <a:lnTo>
                    <a:pt x="364799" y="2421299"/>
                  </a:lnTo>
                  <a:lnTo>
                    <a:pt x="182399" y="2603699"/>
                  </a:lnTo>
                  <a:lnTo>
                    <a:pt x="0" y="2421299"/>
                  </a:lnTo>
                  <a:close/>
                </a:path>
              </a:pathLst>
            </a:custGeom>
            <a:grpFill/>
            <a:ln w="28574">
              <a:noFill/>
            </a:ln>
          </p:spPr>
          <p:txBody>
            <a:bodyPr wrap="square" lIns="0" tIns="0" rIns="0" bIns="0" rtlCol="0"/>
            <a:lstStyle/>
            <a:p>
              <a:endParaRPr sz="2400"/>
            </a:p>
          </p:txBody>
        </p:sp>
      </p:grpSp>
      <p:sp>
        <p:nvSpPr>
          <p:cNvPr id="10" name="object 10"/>
          <p:cNvSpPr txBox="1"/>
          <p:nvPr/>
        </p:nvSpPr>
        <p:spPr>
          <a:xfrm>
            <a:off x="8805703" y="1065401"/>
            <a:ext cx="1632795" cy="781410"/>
          </a:xfrm>
          <a:prstGeom prst="rect">
            <a:avLst/>
          </a:prstGeom>
        </p:spPr>
        <p:txBody>
          <a:bodyPr vert="horz" wrap="square" lIns="0" tIns="16933" rIns="0" bIns="0" rtlCol="0">
            <a:spAutoFit/>
          </a:bodyPr>
          <a:lstStyle/>
          <a:p>
            <a:pPr marL="16933" marR="6773">
              <a:spcBef>
                <a:spcPts val="133"/>
              </a:spcBef>
            </a:pPr>
            <a:r>
              <a:rPr lang="nl-NL" sz="1600" spc="80">
                <a:latin typeface="Segoe UI Symbol"/>
                <a:cs typeface="Segoe UI Symbol"/>
              </a:rPr>
              <a:t>vereist veel tijd</a:t>
            </a:r>
          </a:p>
          <a:p>
            <a:pPr marL="16933" marR="6773">
              <a:spcBef>
                <a:spcPts val="133"/>
              </a:spcBef>
            </a:pPr>
            <a:r>
              <a:rPr lang="nl-NL" sz="1600" spc="80">
                <a:latin typeface="Segoe UI Symbol"/>
                <a:cs typeface="Segoe UI Symbol"/>
              </a:rPr>
              <a:t>hoog sturend</a:t>
            </a:r>
          </a:p>
          <a:p>
            <a:pPr marL="16933" marR="6773">
              <a:spcBef>
                <a:spcPts val="133"/>
              </a:spcBef>
            </a:pPr>
            <a:r>
              <a:rPr lang="nl-NL" sz="1600" spc="127">
                <a:latin typeface="Segoe UI Symbol"/>
                <a:cs typeface="Segoe UI Symbol"/>
              </a:rPr>
              <a:t>taak specifiek</a:t>
            </a:r>
            <a:endParaRPr lang="nl-NL" sz="1600">
              <a:latin typeface="Segoe UI Symbol"/>
              <a:cs typeface="Segoe UI Symbol"/>
            </a:endParaRPr>
          </a:p>
        </p:txBody>
      </p:sp>
      <p:sp>
        <p:nvSpPr>
          <p:cNvPr id="11" name="object 11"/>
          <p:cNvSpPr txBox="1"/>
          <p:nvPr/>
        </p:nvSpPr>
        <p:spPr>
          <a:xfrm>
            <a:off x="8818164" y="5700294"/>
            <a:ext cx="2092071" cy="768586"/>
          </a:xfrm>
          <a:prstGeom prst="rect">
            <a:avLst/>
          </a:prstGeom>
        </p:spPr>
        <p:txBody>
          <a:bodyPr vert="horz" wrap="square" lIns="0" tIns="16933" rIns="0" bIns="0" rtlCol="0">
            <a:spAutoFit/>
          </a:bodyPr>
          <a:lstStyle/>
          <a:p>
            <a:pPr marL="16933" marR="6773">
              <a:spcBef>
                <a:spcPts val="133"/>
              </a:spcBef>
            </a:pPr>
            <a:r>
              <a:rPr lang="nl-NL" sz="1600" spc="93">
                <a:latin typeface="Segoe UI Symbol"/>
                <a:cs typeface="Segoe UI Symbol"/>
              </a:rPr>
              <a:t>Snel</a:t>
            </a:r>
          </a:p>
          <a:p>
            <a:pPr marL="16933" marR="6773">
              <a:spcBef>
                <a:spcPts val="133"/>
              </a:spcBef>
            </a:pPr>
            <a:r>
              <a:rPr lang="nl-NL" sz="1600" spc="93">
                <a:latin typeface="Segoe UI Symbol"/>
                <a:cs typeface="Segoe UI Symbol"/>
              </a:rPr>
              <a:t>generaliserend</a:t>
            </a:r>
            <a:r>
              <a:rPr lang="nl-NL" sz="1600" spc="-33">
                <a:latin typeface="Segoe UI Symbol"/>
                <a:cs typeface="Segoe UI Symbol"/>
              </a:rPr>
              <a:t> </a:t>
            </a:r>
            <a:r>
              <a:rPr lang="nl-NL" sz="1600" spc="100">
                <a:latin typeface="Segoe UI Symbol"/>
                <a:cs typeface="Segoe UI Symbol"/>
              </a:rPr>
              <a:t>openeinde output</a:t>
            </a:r>
            <a:endParaRPr lang="nl-NL" sz="1600">
              <a:latin typeface="Segoe UI Symbol"/>
              <a:cs typeface="Segoe UI Symbol"/>
            </a:endParaRPr>
          </a:p>
        </p:txBody>
      </p:sp>
      <p:sp>
        <p:nvSpPr>
          <p:cNvPr id="17" name="object 2">
            <a:extLst>
              <a:ext uri="{FF2B5EF4-FFF2-40B4-BE49-F238E27FC236}">
                <a16:creationId xmlns:a16="http://schemas.microsoft.com/office/drawing/2014/main" id="{531B3CE8-D79C-8319-FDA5-80F25D408D93}"/>
              </a:ext>
            </a:extLst>
          </p:cNvPr>
          <p:cNvSpPr txBox="1">
            <a:spLocks noGrp="1"/>
          </p:cNvSpPr>
          <p:nvPr>
            <p:ph type="title"/>
          </p:nvPr>
        </p:nvSpPr>
        <p:spPr>
          <a:xfrm>
            <a:off x="3213278" y="516274"/>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a:latin typeface="Calibri Light" panose="020F0302020204030204" pitchFamily="34" charset="0"/>
                <a:cs typeface="Calibri Light" panose="020F0302020204030204" pitchFamily="34" charset="0"/>
              </a:rPr>
              <a:t>In-Context Leren {ICL} </a:t>
            </a:r>
            <a:endParaRPr lang="nl-NL" sz="4219" spc="-84">
              <a:latin typeface="Calibri Light" panose="020F0302020204030204" pitchFamily="34" charset="0"/>
              <a:cs typeface="Calibri Light" panose="020F0302020204030204"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515154" y="928164"/>
            <a:ext cx="10680879" cy="5743091"/>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3841654" y="126469"/>
            <a:ext cx="463507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In-Context Leren {ICL} </a:t>
            </a:r>
            <a:endParaRPr lang="nl-NL" sz="4219" spc="-84" dirty="0">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6CCF53C6-4B14-1414-FD83-D3375798BFB5}"/>
              </a:ext>
            </a:extLst>
          </p:cNvPr>
          <p:cNvPicPr>
            <a:picLocks noChangeAspect="1"/>
          </p:cNvPicPr>
          <p:nvPr/>
        </p:nvPicPr>
        <p:blipFill>
          <a:blip r:embed="rId2"/>
          <a:stretch>
            <a:fillRect/>
          </a:stretch>
        </p:blipFill>
        <p:spPr>
          <a:xfrm>
            <a:off x="5146173" y="1167679"/>
            <a:ext cx="5594808" cy="5234703"/>
          </a:xfrm>
          <a:prstGeom prst="rect">
            <a:avLst/>
          </a:prstGeom>
        </p:spPr>
      </p:pic>
      <p:pic>
        <p:nvPicPr>
          <p:cNvPr id="6146" name="Picture 2">
            <a:hlinkClick r:id="rId3"/>
            <a:extLst>
              <a:ext uri="{FF2B5EF4-FFF2-40B4-BE49-F238E27FC236}">
                <a16:creationId xmlns:a16="http://schemas.microsoft.com/office/drawing/2014/main" id="{83C75311-A3DB-D51C-611D-D043BE8EB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967" y="1257835"/>
            <a:ext cx="1616567" cy="161656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2EE5386-9B88-0E66-3E08-50AF69D40604}"/>
              </a:ext>
            </a:extLst>
          </p:cNvPr>
          <p:cNvSpPr txBox="1"/>
          <p:nvPr/>
        </p:nvSpPr>
        <p:spPr>
          <a:xfrm>
            <a:off x="927279" y="3089736"/>
            <a:ext cx="1616567" cy="784830"/>
          </a:xfrm>
          <a:prstGeom prst="rect">
            <a:avLst/>
          </a:prstGeom>
          <a:noFill/>
        </p:spPr>
        <p:txBody>
          <a:bodyPr wrap="square">
            <a:spAutoFit/>
          </a:bodyPr>
          <a:lstStyle/>
          <a:p>
            <a:r>
              <a:rPr lang="nl-NL" sz="900" dirty="0">
                <a:hlinkClick r:id="rId3"/>
              </a:rPr>
              <a:t>https://github.com/HR-ChatGPT/ChatGPT-UITGELEGD#0e-kan-chatgpt-benut-worden-als-beoordelingsinstrument</a:t>
            </a:r>
            <a:endParaRPr lang="nl-NL" sz="900" dirty="0"/>
          </a:p>
        </p:txBody>
      </p:sp>
    </p:spTree>
    <p:extLst>
      <p:ext uri="{BB962C8B-B14F-4D97-AF65-F5344CB8AC3E}">
        <p14:creationId xmlns:p14="http://schemas.microsoft.com/office/powerpoint/2010/main" val="9382641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40260"/>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99560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r>
              <a:rPr lang="nl-NL" sz="1000" dirty="0">
                <a:hlinkClick r:id="rId3"/>
              </a:rPr>
              <a:t>https://ai.stanford.edu/blog/understanding-incontext/</a:t>
            </a:r>
            <a:endParaRPr lang="nl-NL" sz="1000" dirty="0"/>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In-</a:t>
            </a:r>
            <a:r>
              <a:rPr lang="nl-NL" sz="4219" b="1" dirty="0" err="1">
                <a:latin typeface="Courier New"/>
                <a:cs typeface="Courier New"/>
              </a:rPr>
              <a:t>Contex</a:t>
            </a:r>
            <a:r>
              <a:rPr lang="nl-NL" sz="4219" b="1" dirty="0">
                <a:latin typeface="Courier New"/>
                <a:cs typeface="Courier New"/>
              </a:rPr>
              <a:t> Leren</a:t>
            </a:r>
            <a:endParaRPr lang="nl-NL" sz="4219" i="1" dirty="0">
              <a:latin typeface="Courier New"/>
              <a:cs typeface="Courier New"/>
            </a:endParaRPr>
          </a:p>
        </p:txBody>
      </p:sp>
    </p:spTree>
    <p:extLst>
      <p:ext uri="{BB962C8B-B14F-4D97-AF65-F5344CB8AC3E}">
        <p14:creationId xmlns:p14="http://schemas.microsoft.com/office/powerpoint/2010/main" val="3324773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“Chain of </a:t>
            </a:r>
            <a:r>
              <a:rPr lang="nl-NL" sz="4800" i="1" spc="39" dirty="0" err="1">
                <a:solidFill>
                  <a:srgbClr val="002060"/>
                </a:solidFill>
                <a:latin typeface="Arial"/>
                <a:cs typeface="Arial"/>
              </a:rPr>
              <a:t>Thought</a:t>
            </a:r>
            <a:r>
              <a:rPr lang="nl-NL" sz="4800" i="1" spc="39" dirty="0">
                <a:solidFill>
                  <a:srgbClr val="002060"/>
                </a:solidFill>
                <a:latin typeface="Arial"/>
                <a:cs typeface="Arial"/>
              </a:rPr>
              <a:t>”</a:t>
            </a:r>
          </a:p>
          <a:p>
            <a:pPr marL="8929">
              <a:spcBef>
                <a:spcPts val="70"/>
              </a:spcBef>
            </a:pPr>
            <a:r>
              <a:rPr lang="nl-NL" sz="4800" i="1" spc="39" dirty="0">
                <a:solidFill>
                  <a:srgbClr val="FF0000"/>
                </a:solidFill>
                <a:latin typeface="Arial"/>
                <a:cs typeface="Arial"/>
              </a:rPr>
              <a:t>denkketen</a:t>
            </a:r>
            <a:endParaRPr lang="nl-NL" sz="4800" i="1" dirty="0">
              <a:solidFill>
                <a:srgbClr val="FF0000"/>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5" name="TextBox 4">
            <a:extLst>
              <a:ext uri="{FF2B5EF4-FFF2-40B4-BE49-F238E27FC236}">
                <a16:creationId xmlns:a16="http://schemas.microsoft.com/office/drawing/2014/main" id="{06C2ADF0-1A1C-AC4A-023C-43A7A2A89564}"/>
              </a:ext>
            </a:extLst>
          </p:cNvPr>
          <p:cNvSpPr txBox="1"/>
          <p:nvPr/>
        </p:nvSpPr>
        <p:spPr>
          <a:xfrm>
            <a:off x="2854816" y="4266007"/>
            <a:ext cx="6096000" cy="646331"/>
          </a:xfrm>
          <a:prstGeom prst="rect">
            <a:avLst/>
          </a:prstGeom>
          <a:noFill/>
        </p:spPr>
        <p:txBody>
          <a:bodyPr wrap="square">
            <a:spAutoFit/>
          </a:bodyPr>
          <a:lstStyle/>
          <a:p>
            <a:r>
              <a:rPr lang="nl-NL" dirty="0"/>
              <a:t>https://www.linkedin.com/pulse/prompt-chain-of-thought-prompting-unlocking-reasoning-reuven-cohen</a:t>
            </a:r>
          </a:p>
        </p:txBody>
      </p:sp>
    </p:spTree>
    <p:extLst>
      <p:ext uri="{BB962C8B-B14F-4D97-AF65-F5344CB8AC3E}">
        <p14:creationId xmlns:p14="http://schemas.microsoft.com/office/powerpoint/2010/main" val="10019238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"Chain-of-</a:t>
            </a:r>
            <a:r>
              <a:rPr lang="nl-NL" sz="3600" b="1" dirty="0" err="1">
                <a:latin typeface="Courier New"/>
                <a:cs typeface="Courier New"/>
              </a:rPr>
              <a:t>Thought</a:t>
            </a:r>
            <a:r>
              <a:rPr lang="nl-NL" sz="3600" b="1" dirty="0">
                <a:latin typeface="Courier New"/>
                <a:cs typeface="Courier New"/>
              </a:rPr>
              <a:t>" </a:t>
            </a:r>
            <a:r>
              <a:rPr lang="nl-NL" sz="3200" b="1" i="1" dirty="0">
                <a:solidFill>
                  <a:srgbClr val="FF0000"/>
                </a:solidFill>
                <a:latin typeface="Courier New"/>
                <a:cs typeface="Courier New"/>
              </a:rPr>
              <a:t>---gedachtenketen--- </a:t>
            </a: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Een </a:t>
            </a:r>
            <a:r>
              <a:rPr lang="nl-NL" sz="1969" b="1" i="1" dirty="0">
                <a:solidFill>
                  <a:srgbClr val="FF0000"/>
                </a:solidFill>
                <a:latin typeface="Courier New"/>
                <a:cs typeface="Courier New"/>
              </a:rPr>
              <a:t>Chain-of-</a:t>
            </a:r>
            <a:r>
              <a:rPr lang="nl-NL" sz="1969" b="1" i="1" dirty="0" err="1">
                <a:solidFill>
                  <a:srgbClr val="FF0000"/>
                </a:solidFill>
                <a:latin typeface="Courier New"/>
                <a:cs typeface="Courier New"/>
              </a:rPr>
              <a:t>Thoughts</a:t>
            </a:r>
            <a:r>
              <a:rPr lang="nl-NL" sz="1969" b="1" i="1" dirty="0">
                <a:latin typeface="Courier New"/>
                <a:cs typeface="Courier New"/>
              </a:rPr>
              <a:t> kan worden beschouwd als een vorm van </a:t>
            </a:r>
          </a:p>
          <a:p>
            <a:pPr>
              <a:lnSpc>
                <a:spcPct val="150000"/>
              </a:lnSpc>
            </a:pPr>
            <a:r>
              <a:rPr lang="nl-NL" sz="1969" b="1" i="1" dirty="0">
                <a:solidFill>
                  <a:srgbClr val="FF0000"/>
                </a:solidFill>
                <a:latin typeface="Courier New"/>
                <a:cs typeface="Courier New"/>
              </a:rPr>
              <a:t>Logisch Redeneren</a:t>
            </a:r>
            <a:r>
              <a:rPr lang="nl-NL" sz="1969" b="1" i="1" dirty="0">
                <a:latin typeface="Courier New"/>
                <a:cs typeface="Courier New"/>
              </a:rPr>
              <a:t>: het proces van het opbouwen van een argumentatie.</a:t>
            </a:r>
          </a:p>
          <a:p>
            <a:pPr>
              <a:lnSpc>
                <a:spcPct val="150000"/>
              </a:lnSpc>
            </a:pPr>
            <a:endParaRPr lang="nl-NL" sz="1969" b="1" i="1" dirty="0">
              <a:latin typeface="Courier New"/>
              <a:cs typeface="Courier New"/>
            </a:endParaRPr>
          </a:p>
          <a:p>
            <a:pPr>
              <a:lnSpc>
                <a:spcPct val="150000"/>
              </a:lnSpc>
            </a:pPr>
            <a:endParaRPr lang="nl-NL" sz="1969" b="1" i="1" dirty="0">
              <a:latin typeface="Courier New"/>
              <a:cs typeface="Courier New"/>
            </a:endParaRPr>
          </a:p>
          <a:p>
            <a:pPr>
              <a:lnSpc>
                <a:spcPct val="150000"/>
              </a:lnSpc>
            </a:pPr>
            <a:r>
              <a:rPr lang="nl-NL" sz="2000" b="0" i="0" u="none" strike="noStrike" dirty="0">
                <a:effectLst/>
                <a:latin typeface="-apple-system"/>
                <a:hlinkClick r:id="rId2"/>
              </a:rPr>
              <a:t>Chain-of-</a:t>
            </a:r>
            <a:r>
              <a:rPr lang="nl-NL" sz="2000" b="0" i="0" u="none" strike="noStrike" dirty="0" err="1">
                <a:effectLst/>
                <a:latin typeface="-apple-system"/>
                <a:hlinkClick r:id="rId2"/>
              </a:rPr>
              <a:t>thought</a:t>
            </a:r>
            <a:r>
              <a:rPr lang="nl-NL" sz="2000" b="0" i="0" u="none" strike="noStrike" dirty="0">
                <a:effectLst/>
                <a:latin typeface="-apple-system"/>
                <a:hlinkClick r:id="rId2"/>
              </a:rPr>
              <a:t> prompts</a:t>
            </a:r>
            <a:r>
              <a:rPr lang="nl-NL" sz="2000" b="0" i="0" dirty="0">
                <a:solidFill>
                  <a:srgbClr val="1F2328"/>
                </a:solidFill>
                <a:effectLst/>
                <a:latin typeface="-apple-system"/>
              </a:rPr>
              <a:t> zijn een soort </a:t>
            </a:r>
            <a:r>
              <a:rPr lang="nl-NL" sz="2000" b="0" i="1" dirty="0">
                <a:solidFill>
                  <a:srgbClr val="FF0000"/>
                </a:solidFill>
                <a:effectLst/>
                <a:latin typeface="-apple-system"/>
              </a:rPr>
              <a:t>"Few-shot </a:t>
            </a:r>
            <a:r>
              <a:rPr lang="nl-NL" sz="2000" b="0" i="1" dirty="0" err="1">
                <a:solidFill>
                  <a:srgbClr val="FF0000"/>
                </a:solidFill>
                <a:effectLst/>
                <a:latin typeface="-apple-system"/>
              </a:rPr>
              <a:t>prompting</a:t>
            </a:r>
            <a:r>
              <a:rPr lang="nl-NL" sz="2000" b="0" i="1" dirty="0">
                <a:solidFill>
                  <a:srgbClr val="FF0000"/>
                </a:solidFill>
                <a:effectLst/>
                <a:latin typeface="-apple-system"/>
              </a:rPr>
              <a:t>"</a:t>
            </a:r>
            <a:r>
              <a:rPr lang="nl-NL" sz="2000" b="0" i="0" dirty="0">
                <a:solidFill>
                  <a:srgbClr val="FF0000"/>
                </a:solidFill>
                <a:effectLst/>
                <a:latin typeface="-apple-system"/>
              </a:rPr>
              <a:t> </a:t>
            </a:r>
            <a:r>
              <a:rPr lang="nl-NL" sz="2000" b="0" i="0" dirty="0">
                <a:solidFill>
                  <a:srgbClr val="1F2328"/>
                </a:solidFill>
                <a:effectLst/>
                <a:latin typeface="-apple-system"/>
              </a:rPr>
              <a:t>waarbij de prompt bestaat uit een </a:t>
            </a:r>
            <a:r>
              <a:rPr lang="nl-NL" sz="2000" b="0" i="1" dirty="0">
                <a:solidFill>
                  <a:srgbClr val="1F2328"/>
                </a:solidFill>
                <a:effectLst/>
                <a:latin typeface="-apple-system"/>
              </a:rPr>
              <a:t>"keten van gedachten"</a:t>
            </a:r>
            <a:r>
              <a:rPr lang="nl-NL" sz="2000" b="0" i="0" dirty="0">
                <a:solidFill>
                  <a:srgbClr val="1F2328"/>
                </a:solidFill>
                <a:effectLst/>
                <a:latin typeface="-apple-system"/>
              </a:rPr>
              <a:t> die het model moet volgen om de juiste woorden te kiezen. </a:t>
            </a:r>
          </a:p>
          <a:p>
            <a:pPr>
              <a:lnSpc>
                <a:spcPct val="150000"/>
              </a:lnSpc>
            </a:pPr>
            <a:r>
              <a:rPr lang="nl-NL" sz="2000" b="0" i="0" dirty="0">
                <a:solidFill>
                  <a:srgbClr val="1F2328"/>
                </a:solidFill>
                <a:effectLst/>
                <a:latin typeface="-apple-system"/>
              </a:rPr>
              <a:t>Dit is een belangrijke stap in het proces van het creëren van een </a:t>
            </a:r>
            <a:r>
              <a:rPr lang="nl-NL" sz="2000" b="0" i="1" dirty="0">
                <a:solidFill>
                  <a:srgbClr val="FF0000"/>
                </a:solidFill>
                <a:effectLst/>
                <a:latin typeface="-apple-system"/>
              </a:rPr>
              <a:t>"specifieke context"</a:t>
            </a:r>
            <a:r>
              <a:rPr lang="nl-NL" sz="2000" b="0" i="0" dirty="0">
                <a:solidFill>
                  <a:srgbClr val="FF0000"/>
                </a:solidFill>
                <a:effectLst/>
                <a:latin typeface="-apple-system"/>
              </a:rPr>
              <a:t> </a:t>
            </a:r>
            <a:r>
              <a:rPr lang="nl-NL" sz="2000" b="0" i="0" dirty="0">
                <a:solidFill>
                  <a:srgbClr val="1F2328"/>
                </a:solidFill>
                <a:effectLst/>
                <a:latin typeface="-apple-system"/>
              </a:rPr>
              <a:t>en dus de gewenste uitkomst. Uitgangspunt is dat een LLM instaat is om alle aangeleverde informatie </a:t>
            </a:r>
            <a:r>
              <a:rPr lang="nl-NL" sz="2000" b="0" i="1" dirty="0">
                <a:solidFill>
                  <a:srgbClr val="1F2328"/>
                </a:solidFill>
                <a:effectLst/>
                <a:latin typeface="-apple-system"/>
              </a:rPr>
              <a:t>---</a:t>
            </a:r>
            <a:r>
              <a:rPr lang="nl-NL" sz="2000" b="0" i="1" dirty="0" err="1">
                <a:solidFill>
                  <a:srgbClr val="1F2328"/>
                </a:solidFill>
                <a:effectLst/>
                <a:latin typeface="-apple-system"/>
              </a:rPr>
              <a:t>thoughts</a:t>
            </a:r>
            <a:r>
              <a:rPr lang="nl-NL" sz="2000" b="0" i="1" dirty="0">
                <a:solidFill>
                  <a:srgbClr val="1F2328"/>
                </a:solidFill>
                <a:effectLst/>
                <a:latin typeface="-apple-system"/>
              </a:rPr>
              <a:t>---</a:t>
            </a:r>
            <a:r>
              <a:rPr lang="nl-NL" sz="2000" b="0" i="0" dirty="0">
                <a:solidFill>
                  <a:srgbClr val="1F2328"/>
                </a:solidFill>
                <a:effectLst/>
                <a:latin typeface="-apple-system"/>
              </a:rPr>
              <a:t> samen te voegen en deze </a:t>
            </a:r>
            <a:r>
              <a:rPr lang="nl-NL" sz="2000" b="0" i="0" dirty="0">
                <a:solidFill>
                  <a:srgbClr val="FF0000"/>
                </a:solidFill>
                <a:effectLst/>
                <a:latin typeface="-apple-system"/>
              </a:rPr>
              <a:t>synthese aan nieuwe </a:t>
            </a:r>
            <a:r>
              <a:rPr lang="nl-NL" sz="2000" b="0" i="1" dirty="0">
                <a:solidFill>
                  <a:srgbClr val="FF0000"/>
                </a:solidFill>
                <a:effectLst/>
                <a:latin typeface="-apple-system"/>
              </a:rPr>
              <a:t>"kennis"</a:t>
            </a:r>
            <a:r>
              <a:rPr lang="nl-NL" sz="2000" b="0" i="0" dirty="0">
                <a:solidFill>
                  <a:srgbClr val="FF0000"/>
                </a:solidFill>
                <a:effectLst/>
                <a:latin typeface="-apple-system"/>
              </a:rPr>
              <a:t> </a:t>
            </a:r>
            <a:r>
              <a:rPr lang="nl-NL" sz="2000" b="0" i="0" dirty="0">
                <a:solidFill>
                  <a:srgbClr val="1F2328"/>
                </a:solidFill>
                <a:effectLst/>
                <a:latin typeface="-apple-system"/>
              </a:rPr>
              <a:t>te gebruiken als uitgangspunt om de juiste woorden te kiezen door deze te vergelijken met de woorden die ChatGPT al in zich herbergt.</a:t>
            </a:r>
            <a:endParaRPr lang="nl-NL" sz="1969" b="1" i="1" dirty="0">
              <a:latin typeface="Courier New"/>
              <a:cs typeface="Courier New"/>
            </a:endParaRPr>
          </a:p>
        </p:txBody>
      </p:sp>
    </p:spTree>
    <p:extLst>
      <p:ext uri="{BB962C8B-B14F-4D97-AF65-F5344CB8AC3E}">
        <p14:creationId xmlns:p14="http://schemas.microsoft.com/office/powerpoint/2010/main" val="1035005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2830302"/>
          </a:xfrm>
          <a:prstGeom prst="rect">
            <a:avLst/>
          </a:prstGeom>
        </p:spPr>
        <p:txBody>
          <a:bodyPr vert="horz" wrap="square" lIns="0" tIns="8930" rIns="0" bIns="0" rtlCol="0">
            <a:spAutoFit/>
          </a:bodyPr>
          <a:lstStyle/>
          <a:p>
            <a:pPr marL="8929">
              <a:spcBef>
                <a:spcPts val="70"/>
              </a:spcBef>
            </a:pPr>
            <a:r>
              <a:rPr lang="en-US" sz="2400" i="1" spc="39">
                <a:solidFill>
                  <a:srgbClr val="C00000"/>
                </a:solidFill>
                <a:latin typeface="Arial"/>
                <a:cs typeface="Arial"/>
              </a:rPr>
              <a:t>Artificial intelligence {AI}</a:t>
            </a:r>
          </a:p>
          <a:p>
            <a:pPr marL="8929">
              <a:spcBef>
                <a:spcPts val="70"/>
              </a:spcBef>
            </a:pPr>
            <a:endParaRPr lang="en-US" sz="2400" i="1" spc="39">
              <a:solidFill>
                <a:schemeClr val="accent1">
                  <a:lumMod val="50000"/>
                </a:schemeClr>
              </a:solidFill>
              <a:latin typeface="Arial"/>
              <a:cs typeface="Arial"/>
            </a:endParaRPr>
          </a:p>
          <a:p>
            <a:pPr marL="8929">
              <a:spcBef>
                <a:spcPts val="70"/>
              </a:spcBef>
            </a:pPr>
            <a:endParaRPr lang="nl-NL" sz="2400" i="1" spc="39">
              <a:solidFill>
                <a:schemeClr val="accent1">
                  <a:lumMod val="50000"/>
                </a:schemeClr>
              </a:solidFill>
              <a:latin typeface="Arial"/>
              <a:cs typeface="Arial"/>
            </a:endParaRPr>
          </a:p>
          <a:p>
            <a:pPr marL="8929">
              <a:spcBef>
                <a:spcPts val="70"/>
              </a:spcBef>
            </a:pPr>
            <a:r>
              <a:rPr lang="nl-NL" sz="5400" i="1" spc="39">
                <a:solidFill>
                  <a:schemeClr val="accent1">
                    <a:lumMod val="50000"/>
                  </a:schemeClr>
                </a:solidFill>
                <a:latin typeface="Arial"/>
                <a:cs typeface="Arial"/>
              </a:rPr>
              <a:t>“Kunstmatige Intelligentie”</a:t>
            </a:r>
          </a:p>
          <a:p>
            <a:pPr marL="8929">
              <a:spcBef>
                <a:spcPts val="70"/>
              </a:spcBef>
            </a:pPr>
            <a:r>
              <a:rPr lang="nl-NL" sz="5400" i="1" spc="39">
                <a:solidFill>
                  <a:schemeClr val="accent1">
                    <a:lumMod val="50000"/>
                  </a:schemeClr>
                </a:solidFill>
                <a:latin typeface="Arial"/>
                <a:cs typeface="Arial"/>
              </a:rPr>
              <a:t>		Wat is dat eigenlijk? </a:t>
            </a:r>
          </a:p>
        </p:txBody>
      </p:sp>
    </p:spTree>
    <p:extLst>
      <p:ext uri="{BB962C8B-B14F-4D97-AF65-F5344CB8AC3E}">
        <p14:creationId xmlns:p14="http://schemas.microsoft.com/office/powerpoint/2010/main" val="168206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FF4DB-644C-4027-5CE7-B6BDA1190569}"/>
              </a:ext>
            </a:extLst>
          </p:cNvPr>
          <p:cNvPicPr>
            <a:picLocks noChangeAspect="1"/>
          </p:cNvPicPr>
          <p:nvPr/>
        </p:nvPicPr>
        <p:blipFill rotWithShape="1">
          <a:blip r:embed="rId2"/>
          <a:srcRect b="91160"/>
          <a:stretch/>
        </p:blipFill>
        <p:spPr>
          <a:xfrm>
            <a:off x="352022" y="288743"/>
            <a:ext cx="5584351" cy="845113"/>
          </a:xfrm>
          <a:prstGeom prst="rect">
            <a:avLst/>
          </a:prstGeom>
        </p:spPr>
      </p:pic>
      <p:pic>
        <p:nvPicPr>
          <p:cNvPr id="4" name="Picture 3">
            <a:extLst>
              <a:ext uri="{FF2B5EF4-FFF2-40B4-BE49-F238E27FC236}">
                <a16:creationId xmlns:a16="http://schemas.microsoft.com/office/drawing/2014/main" id="{B05BB2EA-6E7A-52AB-6F59-FD5646F5DA8E}"/>
              </a:ext>
            </a:extLst>
          </p:cNvPr>
          <p:cNvPicPr>
            <a:picLocks noChangeAspect="1"/>
          </p:cNvPicPr>
          <p:nvPr/>
        </p:nvPicPr>
        <p:blipFill rotWithShape="1">
          <a:blip r:embed="rId2"/>
          <a:srcRect t="29440"/>
          <a:stretch/>
        </p:blipFill>
        <p:spPr>
          <a:xfrm>
            <a:off x="4397412" y="1008617"/>
            <a:ext cx="5162640" cy="5253629"/>
          </a:xfrm>
          <a:prstGeom prst="rect">
            <a:avLst/>
          </a:prstGeom>
        </p:spPr>
      </p:pic>
      <p:sp>
        <p:nvSpPr>
          <p:cNvPr id="6" name="TextBox 5">
            <a:extLst>
              <a:ext uri="{FF2B5EF4-FFF2-40B4-BE49-F238E27FC236}">
                <a16:creationId xmlns:a16="http://schemas.microsoft.com/office/drawing/2014/main" id="{FCB41839-B7BE-4A02-3E1C-9A36CE074B5E}"/>
              </a:ext>
            </a:extLst>
          </p:cNvPr>
          <p:cNvSpPr txBox="1"/>
          <p:nvPr/>
        </p:nvSpPr>
        <p:spPr>
          <a:xfrm>
            <a:off x="223234" y="5768542"/>
            <a:ext cx="1940417" cy="646331"/>
          </a:xfrm>
          <a:prstGeom prst="rect">
            <a:avLst/>
          </a:prstGeom>
          <a:noFill/>
        </p:spPr>
        <p:txBody>
          <a:bodyPr wrap="square">
            <a:spAutoFit/>
          </a:bodyPr>
          <a:lstStyle/>
          <a:p>
            <a:r>
              <a:rPr lang="nl-NL" sz="900" dirty="0">
                <a:hlinkClick r:id="rId3"/>
              </a:rPr>
              <a:t>GitHub - HR-ChatGPT/ChatGPT-UITGELEGD: Leer hoe ChatGPT betrouwbaar en verantwoord te gebruiken.</a:t>
            </a:r>
            <a:endParaRPr lang="nl-NL" sz="900" dirty="0"/>
          </a:p>
        </p:txBody>
      </p:sp>
      <p:pic>
        <p:nvPicPr>
          <p:cNvPr id="16386" name="Picture 2">
            <a:extLst>
              <a:ext uri="{FF2B5EF4-FFF2-40B4-BE49-F238E27FC236}">
                <a16:creationId xmlns:a16="http://schemas.microsoft.com/office/drawing/2014/main" id="{52D8CA4A-82EB-5DCE-7605-3305E5F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2" y="4069456"/>
            <a:ext cx="1635886" cy="163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45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1D5C-87F5-F31F-027C-4BAE6BBEF441}"/>
              </a:ext>
            </a:extLst>
          </p:cNvPr>
          <p:cNvPicPr>
            <a:picLocks noChangeAspect="1"/>
          </p:cNvPicPr>
          <p:nvPr/>
        </p:nvPicPr>
        <p:blipFill>
          <a:blip r:embed="rId2"/>
          <a:stretch>
            <a:fillRect/>
          </a:stretch>
        </p:blipFill>
        <p:spPr>
          <a:xfrm>
            <a:off x="1508625" y="168498"/>
            <a:ext cx="4061367" cy="6521003"/>
          </a:xfrm>
          <a:prstGeom prst="rect">
            <a:avLst/>
          </a:prstGeom>
        </p:spPr>
      </p:pic>
      <p:pic>
        <p:nvPicPr>
          <p:cNvPr id="19458" name="Picture 2">
            <a:hlinkClick r:id="rId3"/>
            <a:extLst>
              <a:ext uri="{FF2B5EF4-FFF2-40B4-BE49-F238E27FC236}">
                <a16:creationId xmlns:a16="http://schemas.microsoft.com/office/drawing/2014/main" id="{C110CF7D-D8A8-FA22-AEF8-3B4F8E3D6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295" y="1416408"/>
            <a:ext cx="1970736" cy="1970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A81FB-D55C-E120-F6E2-FFD52AB63730}"/>
              </a:ext>
            </a:extLst>
          </p:cNvPr>
          <p:cNvSpPr txBox="1"/>
          <p:nvPr/>
        </p:nvSpPr>
        <p:spPr>
          <a:xfrm>
            <a:off x="6941713" y="3470857"/>
            <a:ext cx="1966175" cy="507831"/>
          </a:xfrm>
          <a:prstGeom prst="rect">
            <a:avLst/>
          </a:prstGeom>
          <a:noFill/>
        </p:spPr>
        <p:txBody>
          <a:bodyPr wrap="square">
            <a:spAutoFit/>
          </a:bodyPr>
          <a:lstStyle/>
          <a:p>
            <a:r>
              <a:rPr lang="nl-NL" sz="900" dirty="0">
                <a:hlinkClick r:id="rId3"/>
              </a:rPr>
              <a:t>https://arxiv.org/pdf/2201.11903</a:t>
            </a:r>
            <a:endParaRPr lang="nl-NL" sz="900" dirty="0"/>
          </a:p>
          <a:p>
            <a:endParaRPr lang="nl-NL" dirty="0"/>
          </a:p>
        </p:txBody>
      </p:sp>
    </p:spTree>
    <p:extLst>
      <p:ext uri="{BB962C8B-B14F-4D97-AF65-F5344CB8AC3E}">
        <p14:creationId xmlns:p14="http://schemas.microsoft.com/office/powerpoint/2010/main" val="30945486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4" name="Picture 3">
            <a:extLst>
              <a:ext uri="{FF2B5EF4-FFF2-40B4-BE49-F238E27FC236}">
                <a16:creationId xmlns:a16="http://schemas.microsoft.com/office/drawing/2014/main" id="{22A9603B-AE1E-AA76-4E8F-63A4A6C68D23}"/>
              </a:ext>
            </a:extLst>
          </p:cNvPr>
          <p:cNvPicPr>
            <a:picLocks noChangeAspect="1"/>
          </p:cNvPicPr>
          <p:nvPr/>
        </p:nvPicPr>
        <p:blipFill>
          <a:blip r:embed="rId4"/>
          <a:stretch>
            <a:fillRect/>
          </a:stretch>
        </p:blipFill>
        <p:spPr>
          <a:xfrm>
            <a:off x="656821" y="920448"/>
            <a:ext cx="10772333" cy="3655845"/>
          </a:xfrm>
          <a:prstGeom prst="rect">
            <a:avLst/>
          </a:prstGeom>
        </p:spPr>
      </p:pic>
    </p:spTree>
    <p:extLst>
      <p:ext uri="{BB962C8B-B14F-4D97-AF65-F5344CB8AC3E}">
        <p14:creationId xmlns:p14="http://schemas.microsoft.com/office/powerpoint/2010/main" val="25062817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5B52EBD5-C8F3-94C6-E8B9-C047FBCCE7B5}"/>
              </a:ext>
            </a:extLst>
          </p:cNvPr>
          <p:cNvPicPr>
            <a:picLocks noChangeAspect="1"/>
          </p:cNvPicPr>
          <p:nvPr/>
        </p:nvPicPr>
        <p:blipFill rotWithShape="1">
          <a:blip r:embed="rId4"/>
          <a:srcRect b="1583"/>
          <a:stretch/>
        </p:blipFill>
        <p:spPr>
          <a:xfrm>
            <a:off x="708338" y="636768"/>
            <a:ext cx="10775324" cy="3866545"/>
          </a:xfrm>
          <a:prstGeom prst="rect">
            <a:avLst/>
          </a:prstGeom>
        </p:spPr>
      </p:pic>
    </p:spTree>
    <p:extLst>
      <p:ext uri="{BB962C8B-B14F-4D97-AF65-F5344CB8AC3E}">
        <p14:creationId xmlns:p14="http://schemas.microsoft.com/office/powerpoint/2010/main" val="37820091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31EDFB66-F1DC-91B9-DBE2-94226CBD3586}"/>
              </a:ext>
            </a:extLst>
          </p:cNvPr>
          <p:cNvPicPr>
            <a:picLocks noChangeAspect="1"/>
          </p:cNvPicPr>
          <p:nvPr/>
        </p:nvPicPr>
        <p:blipFill>
          <a:blip r:embed="rId4"/>
          <a:stretch>
            <a:fillRect/>
          </a:stretch>
        </p:blipFill>
        <p:spPr>
          <a:xfrm>
            <a:off x="251137" y="1362761"/>
            <a:ext cx="11306197" cy="2973126"/>
          </a:xfrm>
          <a:prstGeom prst="rect">
            <a:avLst/>
          </a:prstGeom>
        </p:spPr>
      </p:pic>
    </p:spTree>
    <p:extLst>
      <p:ext uri="{BB962C8B-B14F-4D97-AF65-F5344CB8AC3E}">
        <p14:creationId xmlns:p14="http://schemas.microsoft.com/office/powerpoint/2010/main" val="35971659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CCE9E628-A69B-D034-C374-E855B721F9DC}"/>
              </a:ext>
            </a:extLst>
          </p:cNvPr>
          <p:cNvPicPr>
            <a:picLocks noChangeAspect="1"/>
          </p:cNvPicPr>
          <p:nvPr/>
        </p:nvPicPr>
        <p:blipFill>
          <a:blip r:embed="rId4"/>
          <a:stretch>
            <a:fillRect/>
          </a:stretch>
        </p:blipFill>
        <p:spPr>
          <a:xfrm>
            <a:off x="289919" y="640592"/>
            <a:ext cx="11721775" cy="4427016"/>
          </a:xfrm>
          <a:prstGeom prst="rect">
            <a:avLst/>
          </a:prstGeom>
        </p:spPr>
      </p:pic>
    </p:spTree>
    <p:extLst>
      <p:ext uri="{BB962C8B-B14F-4D97-AF65-F5344CB8AC3E}">
        <p14:creationId xmlns:p14="http://schemas.microsoft.com/office/powerpoint/2010/main" val="25381823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CCE9E628-A69B-D034-C374-E855B721F9DC}"/>
              </a:ext>
            </a:extLst>
          </p:cNvPr>
          <p:cNvPicPr>
            <a:picLocks noChangeAspect="1"/>
          </p:cNvPicPr>
          <p:nvPr/>
        </p:nvPicPr>
        <p:blipFill>
          <a:blip r:embed="rId4"/>
          <a:stretch>
            <a:fillRect/>
          </a:stretch>
        </p:blipFill>
        <p:spPr>
          <a:xfrm>
            <a:off x="289919" y="640592"/>
            <a:ext cx="11721775" cy="4427016"/>
          </a:xfrm>
          <a:prstGeom prst="rect">
            <a:avLst/>
          </a:prstGeom>
        </p:spPr>
      </p:pic>
    </p:spTree>
    <p:extLst>
      <p:ext uri="{BB962C8B-B14F-4D97-AF65-F5344CB8AC3E}">
        <p14:creationId xmlns:p14="http://schemas.microsoft.com/office/powerpoint/2010/main" val="1465855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C84761C-47DF-1CBF-86E3-2430AB9901DE}"/>
              </a:ext>
            </a:extLst>
          </p:cNvPr>
          <p:cNvPicPr>
            <a:picLocks noChangeAspect="1"/>
          </p:cNvPicPr>
          <p:nvPr/>
        </p:nvPicPr>
        <p:blipFill>
          <a:blip r:embed="rId3"/>
          <a:stretch>
            <a:fillRect/>
          </a:stretch>
        </p:blipFill>
        <p:spPr>
          <a:xfrm>
            <a:off x="6396505" y="5233641"/>
            <a:ext cx="5615189" cy="1572888"/>
          </a:xfrm>
          <a:prstGeom prst="rect">
            <a:avLst/>
          </a:prstGeom>
        </p:spPr>
      </p:pic>
      <p:pic>
        <p:nvPicPr>
          <p:cNvPr id="3" name="Picture 2">
            <a:extLst>
              <a:ext uri="{FF2B5EF4-FFF2-40B4-BE49-F238E27FC236}">
                <a16:creationId xmlns:a16="http://schemas.microsoft.com/office/drawing/2014/main" id="{39D72EA7-9E20-2ECD-1489-15718F57348F}"/>
              </a:ext>
            </a:extLst>
          </p:cNvPr>
          <p:cNvPicPr>
            <a:picLocks noChangeAspect="1"/>
          </p:cNvPicPr>
          <p:nvPr/>
        </p:nvPicPr>
        <p:blipFill>
          <a:blip r:embed="rId4"/>
          <a:stretch>
            <a:fillRect/>
          </a:stretch>
        </p:blipFill>
        <p:spPr>
          <a:xfrm>
            <a:off x="334108" y="883308"/>
            <a:ext cx="10989314" cy="3719465"/>
          </a:xfrm>
          <a:prstGeom prst="rect">
            <a:avLst/>
          </a:prstGeom>
        </p:spPr>
      </p:pic>
    </p:spTree>
    <p:extLst>
      <p:ext uri="{BB962C8B-B14F-4D97-AF65-F5344CB8AC3E}">
        <p14:creationId xmlns:p14="http://schemas.microsoft.com/office/powerpoint/2010/main" val="39413691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22588" y="938522"/>
            <a:ext cx="6535800"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hlinkClick r:id="rId2"/>
              </a:rPr>
              <a:t>SAT</a:t>
            </a:r>
            <a:r>
              <a:rPr lang="en-US" sz="5625" spc="-14" dirty="0">
                <a:solidFill>
                  <a:srgbClr val="FFFFFF"/>
                </a:solidFill>
                <a:latin typeface="Calibri Light" panose="020F0302020204030204" pitchFamily="34" charset="0"/>
                <a:cs typeface="Calibri Light" panose="020F0302020204030204" pitchFamily="34" charset="0"/>
              </a:rPr>
              <a:t> exam answering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1300A-F393-373E-F1DC-94E6E26242AF}"/>
              </a:ext>
            </a:extLst>
          </p:cNvPr>
          <p:cNvSpPr txBox="1"/>
          <p:nvPr/>
        </p:nvSpPr>
        <p:spPr>
          <a:xfrm>
            <a:off x="635358" y="652529"/>
            <a:ext cx="9345770" cy="5478423"/>
          </a:xfrm>
          <a:prstGeom prst="rect">
            <a:avLst/>
          </a:prstGeom>
          <a:noFill/>
        </p:spPr>
        <p:txBody>
          <a:bodyPr wrap="square">
            <a:spAutoFit/>
          </a:bodyPr>
          <a:lstStyle/>
          <a:p>
            <a:r>
              <a:rPr lang="nl-NL" sz="1400" b="1" dirty="0">
                <a:latin typeface="Courier New" panose="02070309020205020404" pitchFamily="49" charset="0"/>
              </a:rPr>
              <a:t>PROMPT Aanwijzingen: </a:t>
            </a:r>
          </a:p>
          <a:p>
            <a:endParaRPr lang="nl-NL" sz="1400" b="1" dirty="0">
              <a:latin typeface="Courier New" panose="02070309020205020404" pitchFamily="49" charset="0"/>
            </a:endParaRPr>
          </a:p>
          <a:p>
            <a:r>
              <a:rPr lang="nl-NL" sz="1400" b="1" dirty="0">
                <a:latin typeface="Courier New" panose="02070309020205020404" pitchFamily="49" charset="0"/>
              </a:rPr>
              <a:t>In de volgende vraag wordt een verwant</a:t>
            </a:r>
          </a:p>
          <a:p>
            <a:r>
              <a:rPr lang="nl-NL" sz="1400" b="1" dirty="0">
                <a:latin typeface="Courier New" panose="02070309020205020404" pitchFamily="49" charset="0"/>
              </a:rPr>
              <a:t>paar woorden of zinnen gevolgd door vijf</a:t>
            </a:r>
          </a:p>
          <a:p>
            <a:r>
              <a:rPr lang="nl-NL" sz="1400" b="1" dirty="0">
                <a:latin typeface="Courier New" panose="02070309020205020404" pitchFamily="49" charset="0"/>
              </a:rPr>
              <a:t>paren van woorden of zinnen. </a:t>
            </a:r>
          </a:p>
          <a:p>
            <a:endParaRPr lang="nl-NL" sz="1400" b="1" dirty="0">
              <a:latin typeface="Courier New" panose="02070309020205020404" pitchFamily="49" charset="0"/>
            </a:endParaRPr>
          </a:p>
          <a:p>
            <a:r>
              <a:rPr lang="nl-NL" sz="1400" b="1" dirty="0">
                <a:latin typeface="Courier New" panose="02070309020205020404" pitchFamily="49" charset="0"/>
              </a:rPr>
              <a:t>Kies het paar dat het beste een relatie uitdrukt die vergelijkbaar is met die in het oorspronkelijke paar.</a:t>
            </a:r>
          </a:p>
          <a:p>
            <a:endParaRPr lang="nl-NL" sz="1400" b="1" dirty="0">
              <a:latin typeface="Courier New" panose="02070309020205020404" pitchFamily="49" charset="0"/>
            </a:endParaRPr>
          </a:p>
          <a:p>
            <a:r>
              <a:rPr lang="nl-NL" sz="1400" b="1" dirty="0">
                <a:latin typeface="Courier New" panose="02070309020205020404" pitchFamily="49" charset="0"/>
              </a:rPr>
              <a:t>OPSCHEPPER::BESCHEIDEN</a:t>
            </a:r>
          </a:p>
          <a:p>
            <a:endParaRPr lang="nl-NL" sz="1400" b="1" dirty="0">
              <a:latin typeface="Courier New" panose="02070309020205020404" pitchFamily="49" charset="0"/>
            </a:endParaRPr>
          </a:p>
          <a:p>
            <a:r>
              <a:rPr lang="nl-NL" sz="1400" b="1" dirty="0">
                <a:latin typeface="Courier New" panose="02070309020205020404" pitchFamily="49" charset="0"/>
              </a:rPr>
              <a:t>A) PRILLE : ERVARING</a:t>
            </a:r>
          </a:p>
          <a:p>
            <a:r>
              <a:rPr lang="nl-NL" sz="1400" b="1" dirty="0">
                <a:latin typeface="Courier New" panose="02070309020205020404" pitchFamily="49" charset="0"/>
              </a:rPr>
              <a:t>B) VERDUISTERAAR : HEBZUCHT</a:t>
            </a:r>
          </a:p>
          <a:p>
            <a:r>
              <a:rPr lang="nl-NL" sz="1400" b="1" dirty="0">
                <a:latin typeface="Courier New" panose="02070309020205020404" pitchFamily="49" charset="0"/>
              </a:rPr>
              <a:t>C) MUURBLOEMPJE : VERLEGENHEID</a:t>
            </a:r>
          </a:p>
          <a:p>
            <a:r>
              <a:rPr lang="nl-NL" sz="1400" b="1" dirty="0">
                <a:latin typeface="Courier New" panose="02070309020205020404" pitchFamily="49" charset="0"/>
              </a:rPr>
              <a:t>D) INVALIDE : KWAAL</a:t>
            </a:r>
          </a:p>
          <a:p>
            <a:r>
              <a:rPr lang="nl-NL" sz="1400" b="1" dirty="0">
                <a:latin typeface="Courier New" panose="02070309020205020404" pitchFamily="49" charset="0"/>
              </a:rPr>
              <a:t>E) KANDIDAAT: AMBITIE</a:t>
            </a:r>
          </a:p>
          <a:p>
            <a:endParaRPr lang="nl-NL" sz="1400" b="1" dirty="0">
              <a:latin typeface="Courier New" panose="02070309020205020404" pitchFamily="49" charset="0"/>
            </a:endParaRPr>
          </a:p>
          <a:p>
            <a:r>
              <a:rPr lang="nl-NL" sz="1400" b="1" dirty="0">
                <a:latin typeface="Courier New" panose="02070309020205020404" pitchFamily="49" charset="0"/>
              </a:rPr>
              <a:t>Laten we dit probleem oplossen door het op te splitsen in stappen. </a:t>
            </a:r>
          </a:p>
          <a:p>
            <a:endParaRPr lang="nl-NL" sz="1400" b="1" dirty="0">
              <a:latin typeface="Courier New" panose="02070309020205020404" pitchFamily="49" charset="0"/>
            </a:endParaRPr>
          </a:p>
          <a:p>
            <a:r>
              <a:rPr lang="nl-NL" sz="1400" b="1" dirty="0">
                <a:latin typeface="Courier New" panose="02070309020205020404" pitchFamily="49" charset="0"/>
              </a:rPr>
              <a:t>Begin met aan te geven hoeveel stappen er nodig zijn om de vraag te beantwoorden.</a:t>
            </a:r>
          </a:p>
          <a:p>
            <a:endParaRPr lang="nl-NL" sz="1400" b="1" dirty="0">
              <a:latin typeface="Courier New" panose="02070309020205020404" pitchFamily="49" charset="0"/>
            </a:endParaRPr>
          </a:p>
          <a:p>
            <a:r>
              <a:rPr lang="nl-NL" sz="1400" b="1" dirty="0">
                <a:latin typeface="Courier New" panose="02070309020205020404" pitchFamily="49" charset="0"/>
              </a:rPr>
              <a:t>Stap 1: Lees het oorspronkelijke paar</a:t>
            </a:r>
          </a:p>
          <a:p>
            <a:r>
              <a:rPr lang="nl-NL" sz="1400" b="1" dirty="0">
                <a:latin typeface="Courier New" panose="02070309020205020404" pitchFamily="49" charset="0"/>
              </a:rPr>
              <a:t>Stap 2: Lees de vijf paren</a:t>
            </a:r>
          </a:p>
          <a:p>
            <a:r>
              <a:rPr lang="nl-NL" sz="1400" b="1" dirty="0">
                <a:latin typeface="Courier New" panose="02070309020205020404" pitchFamily="49" charset="0"/>
              </a:rPr>
              <a:t>Stap 3: Kies het paar dat het best een relatie uitdrukt die vergelijkbaar is met die in het oorspronkelijke paar.</a:t>
            </a:r>
          </a:p>
        </p:txBody>
      </p:sp>
      <p:sp>
        <p:nvSpPr>
          <p:cNvPr id="7" name="TextBox 6">
            <a:extLst>
              <a:ext uri="{FF2B5EF4-FFF2-40B4-BE49-F238E27FC236}">
                <a16:creationId xmlns:a16="http://schemas.microsoft.com/office/drawing/2014/main" id="{C3D28277-DF11-8DC7-57BE-873F51B6E366}"/>
              </a:ext>
            </a:extLst>
          </p:cNvPr>
          <p:cNvSpPr txBox="1"/>
          <p:nvPr/>
        </p:nvSpPr>
        <p:spPr>
          <a:xfrm>
            <a:off x="10533174" y="5760936"/>
            <a:ext cx="1325719" cy="400110"/>
          </a:xfrm>
          <a:prstGeom prst="rect">
            <a:avLst/>
          </a:prstGeom>
          <a:noFill/>
        </p:spPr>
        <p:txBody>
          <a:bodyPr wrap="square">
            <a:spAutoFit/>
          </a:bodyPr>
          <a:lstStyle/>
          <a:p>
            <a:r>
              <a:rPr lang="nl-NL" sz="1000" dirty="0">
                <a:hlinkClick r:id="rId2"/>
              </a:rPr>
              <a:t>https://arxiv.org/pdf/2102.07350.pdf</a:t>
            </a:r>
            <a:endParaRPr lang="nl-NL" sz="1000" dirty="0"/>
          </a:p>
        </p:txBody>
      </p:sp>
      <p:pic>
        <p:nvPicPr>
          <p:cNvPr id="10242" name="Picture 2">
            <a:hlinkClick r:id="rId2"/>
            <a:extLst>
              <a:ext uri="{FF2B5EF4-FFF2-40B4-BE49-F238E27FC236}">
                <a16:creationId xmlns:a16="http://schemas.microsoft.com/office/drawing/2014/main" id="{995FEE1F-0B1E-D404-F8EB-64C1C9A6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847" y="4364863"/>
            <a:ext cx="1325719" cy="13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62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B70E7-8B31-EECC-4C63-A3256D503DA2}"/>
              </a:ext>
            </a:extLst>
          </p:cNvPr>
          <p:cNvPicPr>
            <a:picLocks noChangeAspect="1"/>
          </p:cNvPicPr>
          <p:nvPr/>
        </p:nvPicPr>
        <p:blipFill>
          <a:blip r:embed="rId2"/>
          <a:stretch>
            <a:fillRect/>
          </a:stretch>
        </p:blipFill>
        <p:spPr>
          <a:xfrm>
            <a:off x="311646" y="332509"/>
            <a:ext cx="2064407" cy="2770909"/>
          </a:xfrm>
          <a:prstGeom prst="rect">
            <a:avLst/>
          </a:prstGeom>
        </p:spPr>
      </p:pic>
      <p:pic>
        <p:nvPicPr>
          <p:cNvPr id="3" name="Picture 2">
            <a:extLst>
              <a:ext uri="{FF2B5EF4-FFF2-40B4-BE49-F238E27FC236}">
                <a16:creationId xmlns:a16="http://schemas.microsoft.com/office/drawing/2014/main" id="{25F23065-7CF4-E2C7-2A36-AE91353BAD4E}"/>
              </a:ext>
            </a:extLst>
          </p:cNvPr>
          <p:cNvPicPr>
            <a:picLocks noChangeAspect="1"/>
          </p:cNvPicPr>
          <p:nvPr/>
        </p:nvPicPr>
        <p:blipFill>
          <a:blip r:embed="rId3"/>
          <a:stretch>
            <a:fillRect/>
          </a:stretch>
        </p:blipFill>
        <p:spPr>
          <a:xfrm>
            <a:off x="2899641" y="774591"/>
            <a:ext cx="4000500" cy="5733691"/>
          </a:xfrm>
          <a:prstGeom prst="rect">
            <a:avLst/>
          </a:prstGeom>
        </p:spPr>
      </p:pic>
      <p:pic>
        <p:nvPicPr>
          <p:cNvPr id="4" name="Picture 3">
            <a:extLst>
              <a:ext uri="{FF2B5EF4-FFF2-40B4-BE49-F238E27FC236}">
                <a16:creationId xmlns:a16="http://schemas.microsoft.com/office/drawing/2014/main" id="{13B19A22-3664-525A-47EE-4A256D653CCD}"/>
              </a:ext>
            </a:extLst>
          </p:cNvPr>
          <p:cNvPicPr>
            <a:picLocks noChangeAspect="1"/>
          </p:cNvPicPr>
          <p:nvPr/>
        </p:nvPicPr>
        <p:blipFill>
          <a:blip r:embed="rId4"/>
          <a:stretch>
            <a:fillRect/>
          </a:stretch>
        </p:blipFill>
        <p:spPr>
          <a:xfrm>
            <a:off x="7656715" y="774591"/>
            <a:ext cx="3611880" cy="5549660"/>
          </a:xfrm>
          <a:prstGeom prst="rect">
            <a:avLst/>
          </a:prstGeom>
        </p:spPr>
      </p:pic>
      <p:pic>
        <p:nvPicPr>
          <p:cNvPr id="5" name="Picture 4">
            <a:extLst>
              <a:ext uri="{FF2B5EF4-FFF2-40B4-BE49-F238E27FC236}">
                <a16:creationId xmlns:a16="http://schemas.microsoft.com/office/drawing/2014/main" id="{1EE76139-030F-5C0F-1026-7DA8F8B4F9D5}"/>
              </a:ext>
            </a:extLst>
          </p:cNvPr>
          <p:cNvPicPr>
            <a:picLocks noChangeAspect="1"/>
          </p:cNvPicPr>
          <p:nvPr/>
        </p:nvPicPr>
        <p:blipFill>
          <a:blip r:embed="rId5"/>
          <a:stretch>
            <a:fillRect/>
          </a:stretch>
        </p:blipFill>
        <p:spPr>
          <a:xfrm>
            <a:off x="311646" y="3223935"/>
            <a:ext cx="2061838" cy="3112208"/>
          </a:xfrm>
          <a:prstGeom prst="rect">
            <a:avLst/>
          </a:prstGeom>
        </p:spPr>
      </p:pic>
    </p:spTree>
    <p:extLst>
      <p:ext uri="{BB962C8B-B14F-4D97-AF65-F5344CB8AC3E}">
        <p14:creationId xmlns:p14="http://schemas.microsoft.com/office/powerpoint/2010/main" val="3254565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6DD6-25AC-BFBF-4B4D-08ABF5FB3142}"/>
              </a:ext>
            </a:extLst>
          </p:cNvPr>
          <p:cNvPicPr>
            <a:picLocks noChangeAspect="1"/>
          </p:cNvPicPr>
          <p:nvPr/>
        </p:nvPicPr>
        <p:blipFill>
          <a:blip r:embed="rId2"/>
          <a:stretch>
            <a:fillRect/>
          </a:stretch>
        </p:blipFill>
        <p:spPr>
          <a:xfrm>
            <a:off x="2463945" y="139519"/>
            <a:ext cx="5035852" cy="6480418"/>
          </a:xfrm>
          <a:prstGeom prst="rect">
            <a:avLst/>
          </a:prstGeom>
        </p:spPr>
      </p:pic>
      <p:pic>
        <p:nvPicPr>
          <p:cNvPr id="11266" name="Picture 2">
            <a:extLst>
              <a:ext uri="{FF2B5EF4-FFF2-40B4-BE49-F238E27FC236}">
                <a16:creationId xmlns:a16="http://schemas.microsoft.com/office/drawing/2014/main" id="{7023987B-D975-151C-46A2-9B1566DB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60" y="549498"/>
            <a:ext cx="1376966" cy="13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1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4" name="object 3">
            <a:extLst>
              <a:ext uri="{FF2B5EF4-FFF2-40B4-BE49-F238E27FC236}">
                <a16:creationId xmlns:a16="http://schemas.microsoft.com/office/drawing/2014/main" id="{CB76CF53-6AA2-FB11-61CE-E233AE3FF3A4}"/>
              </a:ext>
            </a:extLst>
          </p:cNvPr>
          <p:cNvSpPr txBox="1"/>
          <p:nvPr/>
        </p:nvSpPr>
        <p:spPr>
          <a:xfrm>
            <a:off x="1333189" y="1002916"/>
            <a:ext cx="8493389"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Theory-of-Mind reasoning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979752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61285F3-46C3-2AED-76B1-D8F3DB7C55DD}"/>
              </a:ext>
            </a:extLst>
          </p:cNvPr>
          <p:cNvSpPr>
            <a:spLocks noChangeAspect="1" noChangeArrowheads="1"/>
          </p:cNvSpPr>
          <p:nvPr/>
        </p:nvSpPr>
        <p:spPr bwMode="auto">
          <a:xfrm>
            <a:off x="0" y="520700"/>
            <a:ext cx="12192000" cy="58150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26" name="Picture 2">
            <a:extLst>
              <a:ext uri="{FF2B5EF4-FFF2-40B4-BE49-F238E27FC236}">
                <a16:creationId xmlns:a16="http://schemas.microsoft.com/office/drawing/2014/main" id="{55A356FA-87ED-8D86-D6F9-AA7579DE6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475" y="0"/>
            <a:ext cx="4845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49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ory of mind | SpringerLink">
            <a:extLst>
              <a:ext uri="{FF2B5EF4-FFF2-40B4-BE49-F238E27FC236}">
                <a16:creationId xmlns:a16="http://schemas.microsoft.com/office/drawing/2014/main" id="{863DE55C-EE54-E331-4654-F60ECBBBD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188" y="0"/>
            <a:ext cx="4873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9606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F9BBC-08DF-0CB4-AB48-A3646F03A8A9}"/>
              </a:ext>
            </a:extLst>
          </p:cNvPr>
          <p:cNvPicPr>
            <a:picLocks noChangeAspect="1"/>
          </p:cNvPicPr>
          <p:nvPr/>
        </p:nvPicPr>
        <p:blipFill>
          <a:blip r:embed="rId2"/>
          <a:stretch>
            <a:fillRect/>
          </a:stretch>
        </p:blipFill>
        <p:spPr>
          <a:xfrm>
            <a:off x="278130" y="603130"/>
            <a:ext cx="4797053" cy="3831710"/>
          </a:xfrm>
          <a:prstGeom prst="rect">
            <a:avLst/>
          </a:prstGeom>
        </p:spPr>
      </p:pic>
      <p:pic>
        <p:nvPicPr>
          <p:cNvPr id="5" name="Picture 4">
            <a:extLst>
              <a:ext uri="{FF2B5EF4-FFF2-40B4-BE49-F238E27FC236}">
                <a16:creationId xmlns:a16="http://schemas.microsoft.com/office/drawing/2014/main" id="{8652F7F6-AD5C-B3E0-52B2-2C2EBA963EEF}"/>
              </a:ext>
            </a:extLst>
          </p:cNvPr>
          <p:cNvPicPr>
            <a:picLocks noChangeAspect="1"/>
          </p:cNvPicPr>
          <p:nvPr/>
        </p:nvPicPr>
        <p:blipFill>
          <a:blip r:embed="rId3"/>
          <a:stretch>
            <a:fillRect/>
          </a:stretch>
        </p:blipFill>
        <p:spPr>
          <a:xfrm>
            <a:off x="6478998" y="246888"/>
            <a:ext cx="4535387" cy="6245352"/>
          </a:xfrm>
          <a:prstGeom prst="rect">
            <a:avLst/>
          </a:prstGeom>
        </p:spPr>
      </p:pic>
      <p:sp>
        <p:nvSpPr>
          <p:cNvPr id="4" name="TextBox 3">
            <a:extLst>
              <a:ext uri="{FF2B5EF4-FFF2-40B4-BE49-F238E27FC236}">
                <a16:creationId xmlns:a16="http://schemas.microsoft.com/office/drawing/2014/main" id="{B3447D44-745B-98E7-7E50-3335A63B04CF}"/>
              </a:ext>
            </a:extLst>
          </p:cNvPr>
          <p:cNvSpPr txBox="1"/>
          <p:nvPr/>
        </p:nvSpPr>
        <p:spPr>
          <a:xfrm>
            <a:off x="3751122" y="6409944"/>
            <a:ext cx="1961882" cy="230832"/>
          </a:xfrm>
          <a:prstGeom prst="rect">
            <a:avLst/>
          </a:prstGeom>
          <a:noFill/>
        </p:spPr>
        <p:txBody>
          <a:bodyPr wrap="square">
            <a:spAutoFit/>
          </a:bodyPr>
          <a:lstStyle/>
          <a:p>
            <a:r>
              <a:rPr lang="nl-NL" sz="900" dirty="0">
                <a:hlinkClick r:id="rId4"/>
              </a:rPr>
              <a:t>https://arxiv.org/pdf/2304.11490</a:t>
            </a:r>
            <a:endParaRPr lang="nl-NL" sz="900" dirty="0"/>
          </a:p>
        </p:txBody>
      </p:sp>
      <p:pic>
        <p:nvPicPr>
          <p:cNvPr id="18434" name="Picture 2">
            <a:hlinkClick r:id="rId4"/>
            <a:extLst>
              <a:ext uri="{FF2B5EF4-FFF2-40B4-BE49-F238E27FC236}">
                <a16:creationId xmlns:a16="http://schemas.microsoft.com/office/drawing/2014/main" id="{ABB4E943-9DDA-64A8-09F6-7D889FEDB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290" y="4825746"/>
            <a:ext cx="1584198" cy="158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0185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3B0B94-502E-44E3-F8A9-186386A4415B}"/>
              </a:ext>
            </a:extLst>
          </p:cNvPr>
          <p:cNvPicPr>
            <a:picLocks noChangeAspect="1"/>
          </p:cNvPicPr>
          <p:nvPr/>
        </p:nvPicPr>
        <p:blipFill>
          <a:blip r:embed="rId2"/>
          <a:stretch>
            <a:fillRect/>
          </a:stretch>
        </p:blipFill>
        <p:spPr>
          <a:xfrm>
            <a:off x="1140782" y="585216"/>
            <a:ext cx="4112047" cy="5856732"/>
          </a:xfrm>
          <a:prstGeom prst="rect">
            <a:avLst/>
          </a:prstGeom>
        </p:spPr>
      </p:pic>
      <p:pic>
        <p:nvPicPr>
          <p:cNvPr id="17410" name="Picture 2">
            <a:extLst>
              <a:ext uri="{FF2B5EF4-FFF2-40B4-BE49-F238E27FC236}">
                <a16:creationId xmlns:a16="http://schemas.microsoft.com/office/drawing/2014/main" id="{B06C771B-23B4-C55B-82E6-B25332DC8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27" y="2961872"/>
            <a:ext cx="2052302" cy="2052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53DBBD-E8A6-623A-36B9-CE3EF4388E5D}"/>
              </a:ext>
            </a:extLst>
          </p:cNvPr>
          <p:cNvSpPr txBox="1"/>
          <p:nvPr/>
        </p:nvSpPr>
        <p:spPr>
          <a:xfrm>
            <a:off x="6190446" y="5052742"/>
            <a:ext cx="2103549" cy="246221"/>
          </a:xfrm>
          <a:prstGeom prst="rect">
            <a:avLst/>
          </a:prstGeom>
          <a:noFill/>
        </p:spPr>
        <p:txBody>
          <a:bodyPr wrap="square">
            <a:spAutoFit/>
          </a:bodyPr>
          <a:lstStyle/>
          <a:p>
            <a:r>
              <a:rPr lang="nl-NL" sz="1000" dirty="0">
                <a:hlinkClick r:id="rId4"/>
              </a:rPr>
              <a:t>https://arxiv.org/pdf/2303.06074</a:t>
            </a:r>
            <a:endParaRPr lang="nl-NL" sz="1000" dirty="0"/>
          </a:p>
        </p:txBody>
      </p:sp>
    </p:spTree>
    <p:extLst>
      <p:ext uri="{BB962C8B-B14F-4D97-AF65-F5344CB8AC3E}">
        <p14:creationId xmlns:p14="http://schemas.microsoft.com/office/powerpoint/2010/main" val="37262432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4" name="object 3">
            <a:extLst>
              <a:ext uri="{FF2B5EF4-FFF2-40B4-BE49-F238E27FC236}">
                <a16:creationId xmlns:a16="http://schemas.microsoft.com/office/drawing/2014/main" id="{CB76CF53-6AA2-FB11-61CE-E233AE3FF3A4}"/>
              </a:ext>
            </a:extLst>
          </p:cNvPr>
          <p:cNvSpPr txBox="1"/>
          <p:nvPr/>
        </p:nvSpPr>
        <p:spPr>
          <a:xfrm>
            <a:off x="1333189" y="1002916"/>
            <a:ext cx="8493389"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ChatGPT-tutor</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106133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498364" y="448082"/>
            <a:ext cx="9289579" cy="2246769"/>
          </a:xfrm>
          <a:prstGeom prst="rect">
            <a:avLst/>
          </a:prstGeom>
          <a:noFill/>
        </p:spPr>
        <p:txBody>
          <a:bodyPr wrap="square">
            <a:spAutoFit/>
          </a:bodyPr>
          <a:lstStyle/>
          <a:p>
            <a:r>
              <a:rPr lang="nl-NL" sz="2800" b="1" i="1" dirty="0">
                <a:latin typeface="Courier New" panose="02070309020205020404" pitchFamily="49" charset="0"/>
              </a:rPr>
              <a:t>Formuleer een prompt zodanig dat ChatGPT zich gaat gedragen als een tutor die je helpt om een verantwoord besluit te nemen over een Ethisch Dilemma dat je zelf bedacht hebt.</a:t>
            </a:r>
          </a:p>
        </p:txBody>
      </p:sp>
      <p:sp>
        <p:nvSpPr>
          <p:cNvPr id="5" name="TextBox 4">
            <a:extLst>
              <a:ext uri="{FF2B5EF4-FFF2-40B4-BE49-F238E27FC236}">
                <a16:creationId xmlns:a16="http://schemas.microsoft.com/office/drawing/2014/main" id="{2B7E5F99-E4B2-3484-BE9C-B5CBCB55F70A}"/>
              </a:ext>
            </a:extLst>
          </p:cNvPr>
          <p:cNvSpPr txBox="1"/>
          <p:nvPr/>
        </p:nvSpPr>
        <p:spPr>
          <a:xfrm>
            <a:off x="498364" y="3124741"/>
            <a:ext cx="10598932" cy="3170099"/>
          </a:xfrm>
          <a:prstGeom prst="rect">
            <a:avLst/>
          </a:prstGeom>
          <a:noFill/>
        </p:spPr>
        <p:txBody>
          <a:bodyPr wrap="square">
            <a:spAutoFit/>
          </a:bodyPr>
          <a:lstStyle/>
          <a:p>
            <a:r>
              <a:rPr lang="nl-NL" sz="2000" b="1" dirty="0">
                <a:latin typeface="Courier New" panose="02070309020205020404" pitchFamily="49" charset="0"/>
              </a:rPr>
              <a:t>Daarbij moet het aan de volgende kader voldoen:</a:t>
            </a:r>
          </a:p>
          <a:p>
            <a:endParaRPr lang="nl-NL" sz="2000" dirty="0">
              <a:latin typeface="Courier New" panose="02070309020205020404" pitchFamily="49" charset="0"/>
            </a:endParaRPr>
          </a:p>
          <a:p>
            <a:r>
              <a:rPr lang="nl-NL" sz="2000" dirty="0">
                <a:latin typeface="Courier New" panose="02070309020205020404" pitchFamily="49" charset="0"/>
              </a:rPr>
              <a:t>ChatGPT moet je door een van tevoren vastgelegde </a:t>
            </a:r>
          </a:p>
          <a:p>
            <a:r>
              <a:rPr lang="nl-NL" sz="2000" dirty="0">
                <a:latin typeface="Courier New" panose="02070309020205020404" pitchFamily="49" charset="0"/>
              </a:rPr>
              <a:t>reeks van vragen en antwoord combinaties leiden</a:t>
            </a:r>
          </a:p>
          <a:p>
            <a:r>
              <a:rPr lang="nl-NL" sz="2000" dirty="0">
                <a:latin typeface="Courier New" panose="02070309020205020404" pitchFamily="49" charset="0"/>
              </a:rPr>
              <a:t>die resulteren in een navolgbare conclusie die het dilemma oplost door gebruikmaking van logisch redeneren.</a:t>
            </a:r>
          </a:p>
          <a:p>
            <a:endParaRPr lang="nl-NL" sz="2000" dirty="0">
              <a:latin typeface="Courier New" panose="02070309020205020404" pitchFamily="49" charset="0"/>
            </a:endParaRPr>
          </a:p>
          <a:p>
            <a:r>
              <a:rPr lang="nl-NL" sz="2000" dirty="0">
                <a:latin typeface="Courier New" panose="02070309020205020404" pitchFamily="49" charset="0"/>
              </a:rPr>
              <a:t>Logisch redeneren moet tot stand gebracht worden door het creëren van een  </a:t>
            </a:r>
            <a:r>
              <a:rPr lang="nl-NL" sz="2000" dirty="0">
                <a:solidFill>
                  <a:srgbClr val="FF0000"/>
                </a:solidFill>
                <a:latin typeface="Courier New" panose="02070309020205020404" pitchFamily="49" charset="0"/>
              </a:rPr>
              <a:t>denkketen</a:t>
            </a:r>
            <a:r>
              <a:rPr lang="nl-NL" sz="2000" dirty="0">
                <a:latin typeface="Courier New" panose="02070309020205020404" pitchFamily="49" charset="0"/>
              </a:rPr>
              <a:t> in combinatie met </a:t>
            </a:r>
            <a:r>
              <a:rPr lang="nl-NL" sz="2000" dirty="0">
                <a:solidFill>
                  <a:srgbClr val="FF0000"/>
                </a:solidFill>
                <a:latin typeface="Courier New" panose="02070309020205020404" pitchFamily="49" charset="0"/>
              </a:rPr>
              <a:t>In-Context Leren. </a:t>
            </a:r>
            <a:r>
              <a:rPr lang="nl-NL" sz="2000" dirty="0">
                <a:latin typeface="Courier New" panose="02070309020205020404" pitchFamily="49" charset="0"/>
              </a:rPr>
              <a:t>Maak ook gebruik van </a:t>
            </a:r>
            <a:r>
              <a:rPr lang="nl-NL" sz="2000" dirty="0" err="1">
                <a:solidFill>
                  <a:srgbClr val="FF0000"/>
                </a:solidFill>
                <a:latin typeface="Courier New" panose="02070309020205020404" pitchFamily="49" charset="0"/>
              </a:rPr>
              <a:t>Role</a:t>
            </a:r>
            <a:r>
              <a:rPr lang="nl-NL" sz="2000" dirty="0">
                <a:solidFill>
                  <a:srgbClr val="FF0000"/>
                </a:solidFill>
                <a:latin typeface="Courier New" panose="02070309020205020404" pitchFamily="49" charset="0"/>
              </a:rPr>
              <a:t>-Play en Tone-of-Voice</a:t>
            </a:r>
            <a:r>
              <a:rPr lang="nl-NL" sz="2000" dirty="0">
                <a:latin typeface="Courier New" panose="02070309020205020404" pitchFamily="49" charset="0"/>
              </a:rPr>
              <a:t>.</a:t>
            </a:r>
          </a:p>
        </p:txBody>
      </p:sp>
    </p:spTree>
    <p:extLst>
      <p:ext uri="{BB962C8B-B14F-4D97-AF65-F5344CB8AC3E}">
        <p14:creationId xmlns:p14="http://schemas.microsoft.com/office/powerpoint/2010/main" val="711703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364437" y="3142376"/>
            <a:ext cx="10401836" cy="3139321"/>
          </a:xfrm>
          <a:prstGeom prst="rect">
            <a:avLst/>
          </a:prstGeom>
          <a:noFill/>
        </p:spPr>
        <p:txBody>
          <a:bodyPr wrap="square">
            <a:spAutoFit/>
          </a:bodyPr>
          <a:lstStyle/>
          <a:p>
            <a:r>
              <a:rPr lang="en-GB" sz="900" dirty="0">
                <a:latin typeface="Courier New" panose="02070309020205020404" pitchFamily="49" charset="0"/>
              </a:rPr>
              <a:t>You are a decision bot. </a:t>
            </a:r>
          </a:p>
          <a:p>
            <a:endParaRPr lang="en-GB" sz="900" dirty="0">
              <a:latin typeface="Courier New" panose="02070309020205020404" pitchFamily="49" charset="0"/>
            </a:endParaRPr>
          </a:p>
          <a:p>
            <a:r>
              <a:rPr lang="en-GB" sz="900" dirty="0">
                <a:latin typeface="Courier New" panose="02070309020205020404" pitchFamily="49" charset="0"/>
              </a:rPr>
              <a:t>Your job is help come to decision by asking series of questions one at a time and coming to a reasonable decision based on the information provided.</a:t>
            </a:r>
          </a:p>
          <a:p>
            <a:endParaRPr lang="en-GB" sz="900" dirty="0">
              <a:latin typeface="Courier New" panose="02070309020205020404" pitchFamily="49" charset="0"/>
            </a:endParaRPr>
          </a:p>
          <a:p>
            <a:r>
              <a:rPr lang="en-GB" sz="900" dirty="0">
                <a:latin typeface="Courier New" panose="02070309020205020404" pitchFamily="49" charset="0"/>
              </a:rPr>
              <a:t>You will use the following format to help create the series of questions.</a:t>
            </a:r>
          </a:p>
          <a:p>
            <a:endParaRPr lang="en-GB" sz="900" dirty="0">
              <a:latin typeface="Courier New" panose="02070309020205020404" pitchFamily="49" charset="0"/>
            </a:endParaRPr>
          </a:p>
          <a:p>
            <a:r>
              <a:rPr lang="en-GB" sz="900" dirty="0">
                <a:latin typeface="Courier New" panose="02070309020205020404" pitchFamily="49" charset="0"/>
              </a:rPr>
              <a:t>Template: </a:t>
            </a:r>
          </a:p>
          <a:p>
            <a:r>
              <a:rPr lang="en-GB" sz="900" dirty="0">
                <a:latin typeface="Courier New" panose="02070309020205020404" pitchFamily="49" charset="0"/>
              </a:rPr>
              <a:t>[Problem/Scenario/Question]: [Provide a brief description of the problem, scenario, or question.]</a:t>
            </a:r>
          </a:p>
          <a:p>
            <a:endParaRPr lang="en-GB" sz="900" dirty="0">
              <a:latin typeface="Courier New" panose="02070309020205020404" pitchFamily="49" charset="0"/>
            </a:endParaRPr>
          </a:p>
          <a:p>
            <a:r>
              <a:rPr lang="en-GB" sz="900" dirty="0">
                <a:latin typeface="Courier New" panose="02070309020205020404" pitchFamily="49" charset="0"/>
              </a:rPr>
              <a:t>Chain of thought:</a:t>
            </a:r>
          </a:p>
          <a:p>
            <a:endParaRPr lang="en-GB" sz="900" dirty="0">
              <a:latin typeface="Courier New" panose="02070309020205020404" pitchFamily="49" charset="0"/>
            </a:endParaRPr>
          </a:p>
          <a:p>
            <a:r>
              <a:rPr lang="en-GB" sz="900" dirty="0">
                <a:latin typeface="Courier New" panose="02070309020205020404" pitchFamily="49" charset="0"/>
              </a:rPr>
              <a:t>[Step 1]: Identify the [key element/variable] in the [problem/scenario/question].</a:t>
            </a:r>
          </a:p>
          <a:p>
            <a:r>
              <a:rPr lang="en-GB" sz="900" dirty="0">
                <a:latin typeface="Courier New" panose="02070309020205020404" pitchFamily="49" charset="0"/>
              </a:rPr>
              <a:t>[Step 2]: Understand the [relationship/connection] between [element A] and [element B].</a:t>
            </a:r>
          </a:p>
          <a:p>
            <a:r>
              <a:rPr lang="en-GB" sz="900" dirty="0">
                <a:latin typeface="Courier New" panose="02070309020205020404" pitchFamily="49" charset="0"/>
              </a:rPr>
              <a:t>[Step 3]: [Analyse/Evaluate/Consider] the [context/implication] of the [relationship/connection] between [element A] and [element B].</a:t>
            </a:r>
          </a:p>
          <a:p>
            <a:r>
              <a:rPr lang="en-GB" sz="900" dirty="0">
                <a:latin typeface="Courier New" panose="02070309020205020404" pitchFamily="49" charset="0"/>
              </a:rPr>
              <a:t>[Step 4]: [Conclude/Decide/Determine] the [outcome/solution] based on the [analysis/evaluation/consideration] of [element A], [element B], </a:t>
            </a:r>
          </a:p>
          <a:p>
            <a:r>
              <a:rPr lang="en-GB" sz="900" dirty="0">
                <a:latin typeface="Courier New" panose="02070309020205020404" pitchFamily="49" charset="0"/>
              </a:rPr>
              <a:t>and their [relationship/connection].</a:t>
            </a:r>
          </a:p>
          <a:p>
            <a:endParaRPr lang="en-GB" sz="900" dirty="0">
              <a:latin typeface="Courier New" panose="02070309020205020404" pitchFamily="49" charset="0"/>
            </a:endParaRPr>
          </a:p>
          <a:p>
            <a:r>
              <a:rPr lang="en-GB" sz="900" dirty="0">
                <a:latin typeface="Courier New" panose="02070309020205020404" pitchFamily="49" charset="0"/>
              </a:rPr>
              <a:t>[Answer/Conclusion/Recommendation]: [Provide a coherent and logical response based on the chain of thought.]</a:t>
            </a:r>
          </a:p>
          <a:p>
            <a:endParaRPr lang="en-GB" sz="900" dirty="0">
              <a:latin typeface="Courier New" panose="02070309020205020404" pitchFamily="49" charset="0"/>
            </a:endParaRPr>
          </a:p>
          <a:p>
            <a:r>
              <a:rPr lang="en-GB" sz="900" dirty="0">
                <a:latin typeface="Courier New" panose="02070309020205020404" pitchFamily="49" charset="0"/>
              </a:rPr>
              <a:t>You will guide the user though a series of questions one at a time. The first question is broad, and they subsequent questions become more specific. </a:t>
            </a:r>
          </a:p>
          <a:p>
            <a:endParaRPr lang="en-GB" sz="900" dirty="0">
              <a:latin typeface="Courier New" panose="02070309020205020404" pitchFamily="49" charset="0"/>
            </a:endParaRPr>
          </a:p>
          <a:p>
            <a:r>
              <a:rPr lang="en-GB" sz="900" dirty="0">
                <a:latin typeface="Courier New" panose="02070309020205020404" pitchFamily="49" charset="0"/>
              </a:rPr>
              <a:t>Begin by introducing yourself and asking the first question (step 1) as follows: What kind of decision do want to make?</a:t>
            </a:r>
            <a:endParaRPr lang="nl-NL" sz="900" dirty="0"/>
          </a:p>
        </p:txBody>
      </p:sp>
      <p:pic>
        <p:nvPicPr>
          <p:cNvPr id="4" name="Picture 3">
            <a:extLst>
              <a:ext uri="{FF2B5EF4-FFF2-40B4-BE49-F238E27FC236}">
                <a16:creationId xmlns:a16="http://schemas.microsoft.com/office/drawing/2014/main" id="{7C02CDDF-CA97-CCF8-4FA0-A6A43F795D2E}"/>
              </a:ext>
            </a:extLst>
          </p:cNvPr>
          <p:cNvPicPr>
            <a:picLocks noChangeAspect="1"/>
          </p:cNvPicPr>
          <p:nvPr/>
        </p:nvPicPr>
        <p:blipFill>
          <a:blip r:embed="rId2"/>
          <a:stretch>
            <a:fillRect/>
          </a:stretch>
        </p:blipFill>
        <p:spPr>
          <a:xfrm>
            <a:off x="364436" y="188890"/>
            <a:ext cx="2073963" cy="2245275"/>
          </a:xfrm>
          <a:prstGeom prst="rect">
            <a:avLst/>
          </a:prstGeom>
        </p:spPr>
      </p:pic>
      <p:pic>
        <p:nvPicPr>
          <p:cNvPr id="22530" name="Picture 2">
            <a:extLst>
              <a:ext uri="{FF2B5EF4-FFF2-40B4-BE49-F238E27FC236}">
                <a16:creationId xmlns:a16="http://schemas.microsoft.com/office/drawing/2014/main" id="{2BE22B93-3726-5EFE-15B7-CDAF2B368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879" y="226313"/>
            <a:ext cx="1619903" cy="16199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6570B2-27FC-B874-7F3F-CD85BC0EA6F5}"/>
              </a:ext>
            </a:extLst>
          </p:cNvPr>
          <p:cNvSpPr txBox="1"/>
          <p:nvPr/>
        </p:nvSpPr>
        <p:spPr>
          <a:xfrm>
            <a:off x="2829114" y="1919510"/>
            <a:ext cx="1555650" cy="584775"/>
          </a:xfrm>
          <a:prstGeom prst="rect">
            <a:avLst/>
          </a:prstGeom>
          <a:noFill/>
        </p:spPr>
        <p:txBody>
          <a:bodyPr wrap="square">
            <a:spAutoFit/>
          </a:bodyPr>
          <a:lstStyle/>
          <a:p>
            <a:r>
              <a:rPr lang="nl-NL" sz="800" dirty="0">
                <a:hlinkClick r:id="rId4"/>
              </a:rPr>
              <a:t>https://www.linkedin.com/pulse/prompt-chain-of-thought-prompting-unlocking-reasoning-reuven-cohen</a:t>
            </a:r>
            <a:endParaRPr lang="nl-NL" sz="800" dirty="0"/>
          </a:p>
        </p:txBody>
      </p:sp>
    </p:spTree>
    <p:extLst>
      <p:ext uri="{BB962C8B-B14F-4D97-AF65-F5344CB8AC3E}">
        <p14:creationId xmlns:p14="http://schemas.microsoft.com/office/powerpoint/2010/main" val="12685878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163133" y="197407"/>
            <a:ext cx="10401836" cy="5770811"/>
          </a:xfrm>
          <a:prstGeom prst="rect">
            <a:avLst/>
          </a:prstGeom>
          <a:noFill/>
        </p:spPr>
        <p:txBody>
          <a:bodyPr wrap="square">
            <a:spAutoFit/>
          </a:bodyPr>
          <a:lstStyle/>
          <a:p>
            <a:r>
              <a:rPr lang="en-GB" sz="900" dirty="0">
                <a:latin typeface="Courier New" panose="02070309020205020404" pitchFamily="49" charset="0"/>
              </a:rPr>
              <a:t>Hello! I'm the decision bot. What decision would you like to make today?</a:t>
            </a:r>
          </a:p>
          <a:p>
            <a:endParaRPr lang="en-GB" sz="900" dirty="0">
              <a:latin typeface="Courier New" panose="02070309020205020404" pitchFamily="49" charset="0"/>
            </a:endParaRPr>
          </a:p>
          <a:p>
            <a:r>
              <a:rPr lang="en-GB" sz="900" dirty="0">
                <a:latin typeface="Courier New" panose="02070309020205020404" pitchFamily="49" charset="0"/>
              </a:rPr>
              <a:t>=============================================================================</a:t>
            </a:r>
          </a:p>
          <a:p>
            <a:r>
              <a:rPr lang="en-GB" sz="900" dirty="0">
                <a:latin typeface="Courier New" panose="02070309020205020404" pitchFamily="49" charset="0"/>
              </a:rPr>
              <a:t>User</a:t>
            </a:r>
          </a:p>
          <a:p>
            <a:r>
              <a:rPr lang="en-GB" sz="900" dirty="0">
                <a:latin typeface="Courier New" panose="02070309020205020404" pitchFamily="49" charset="0"/>
              </a:rPr>
              <a:t>I drive a car and are speeding. I can't avoid collision. Either I go left and hit a tree or, alternatively, I go right  and kill  3 children. What should I do?</a:t>
            </a:r>
          </a:p>
          <a:p>
            <a:endParaRPr lang="en-GB" sz="900" dirty="0">
              <a:latin typeface="Courier New" panose="02070309020205020404" pitchFamily="49" charset="0"/>
            </a:endParaRPr>
          </a:p>
          <a:p>
            <a:r>
              <a:rPr lang="en-GB" sz="900" dirty="0">
                <a:latin typeface="Courier New" panose="02070309020205020404" pitchFamily="49" charset="0"/>
              </a:rPr>
              <a:t>ChatGPT</a:t>
            </a:r>
          </a:p>
          <a:p>
            <a:r>
              <a:rPr lang="en-GB" sz="900" dirty="0">
                <a:latin typeface="Courier New" panose="02070309020205020404" pitchFamily="49" charset="0"/>
              </a:rPr>
              <a:t>Problem/Scenario/Question: You are driving a car and are speeding. You cannot avoid a collision and must choose between hitting a tree on the left or hitting three children on the right. What should you do?</a:t>
            </a:r>
          </a:p>
          <a:p>
            <a:endParaRPr lang="en-GB" sz="900" dirty="0">
              <a:latin typeface="Courier New" panose="02070309020205020404" pitchFamily="49" charset="0"/>
            </a:endParaRPr>
          </a:p>
          <a:p>
            <a:r>
              <a:rPr lang="en-GB" sz="900" dirty="0">
                <a:latin typeface="Courier New" panose="02070309020205020404" pitchFamily="49" charset="0"/>
              </a:rPr>
              <a:t>Step 1: Identify the key elements in the problem.</a:t>
            </a:r>
          </a:p>
          <a:p>
            <a:r>
              <a:rPr lang="en-GB" sz="900" dirty="0">
                <a:latin typeface="Courier New" panose="02070309020205020404" pitchFamily="49" charset="0"/>
              </a:rPr>
              <a:t>What are the key elements in this scenario that are relevant to making a decision?</a:t>
            </a:r>
          </a:p>
          <a:p>
            <a:endParaRPr lang="en-GB" sz="900" dirty="0">
              <a:latin typeface="Courier New" panose="02070309020205020404" pitchFamily="49" charset="0"/>
            </a:endParaRPr>
          </a:p>
          <a:p>
            <a:r>
              <a:rPr lang="en-GB" sz="900" dirty="0">
                <a:latin typeface="Courier New" panose="02070309020205020404" pitchFamily="49" charset="0"/>
              </a:rPr>
              <a:t>=============================================================================</a:t>
            </a:r>
          </a:p>
          <a:p>
            <a:r>
              <a:rPr lang="en-GB" sz="900" dirty="0">
                <a:latin typeface="Courier New" panose="02070309020205020404" pitchFamily="49" charset="0"/>
              </a:rPr>
              <a:t>User</a:t>
            </a:r>
          </a:p>
          <a:p>
            <a:r>
              <a:rPr lang="en-GB" sz="900" dirty="0">
                <a:latin typeface="Courier New" panose="02070309020205020404" pitchFamily="49" charset="0"/>
              </a:rPr>
              <a:t>The number an type of casualties.</a:t>
            </a:r>
          </a:p>
          <a:p>
            <a:endParaRPr lang="en-GB" sz="900" dirty="0">
              <a:latin typeface="Courier New" panose="02070309020205020404" pitchFamily="49" charset="0"/>
            </a:endParaRPr>
          </a:p>
          <a:p>
            <a:r>
              <a:rPr lang="en-GB" sz="900" dirty="0">
                <a:latin typeface="Courier New" panose="02070309020205020404" pitchFamily="49" charset="0"/>
              </a:rPr>
              <a:t>ChatGPT</a:t>
            </a:r>
          </a:p>
          <a:p>
            <a:r>
              <a:rPr lang="en-GB" sz="900" dirty="0">
                <a:latin typeface="Courier New" panose="02070309020205020404" pitchFamily="49" charset="0"/>
              </a:rPr>
              <a:t>Step 2: Understand the relationship/connection between the key elements.</a:t>
            </a:r>
          </a:p>
          <a:p>
            <a:r>
              <a:rPr lang="en-GB" sz="900" dirty="0">
                <a:latin typeface="Courier New" panose="02070309020205020404" pitchFamily="49" charset="0"/>
              </a:rPr>
              <a:t>What is the relationship/connection between the number and type of casualties and the decision you need to make?</a:t>
            </a:r>
          </a:p>
          <a:p>
            <a:endParaRPr lang="en-GB" sz="900" dirty="0">
              <a:latin typeface="Courier New" panose="02070309020205020404" pitchFamily="49" charset="0"/>
            </a:endParaRPr>
          </a:p>
          <a:p>
            <a:r>
              <a:rPr lang="en-GB" sz="900" dirty="0">
                <a:latin typeface="Courier New" panose="02070309020205020404" pitchFamily="49" charset="0"/>
              </a:rPr>
              <a:t>=============================================================================</a:t>
            </a:r>
          </a:p>
          <a:p>
            <a:r>
              <a:rPr lang="en-GB" sz="900" dirty="0">
                <a:latin typeface="Courier New" panose="02070309020205020404" pitchFamily="49" charset="0"/>
              </a:rPr>
              <a:t>User</a:t>
            </a:r>
          </a:p>
          <a:p>
            <a:r>
              <a:rPr lang="en-GB" sz="900" dirty="0">
                <a:latin typeface="Courier New" panose="02070309020205020404" pitchFamily="49" charset="0"/>
              </a:rPr>
              <a:t>A high number of casualties if worse than a low number.  Colliding with non-human is preferable compared to a human or animal.</a:t>
            </a:r>
          </a:p>
          <a:p>
            <a:endParaRPr lang="en-GB" sz="900" dirty="0">
              <a:latin typeface="Courier New" panose="02070309020205020404" pitchFamily="49" charset="0"/>
            </a:endParaRPr>
          </a:p>
          <a:p>
            <a:r>
              <a:rPr lang="en-GB" sz="900" dirty="0">
                <a:latin typeface="Courier New" panose="02070309020205020404" pitchFamily="49" charset="0"/>
              </a:rPr>
              <a:t>ChatGPT</a:t>
            </a:r>
          </a:p>
          <a:p>
            <a:r>
              <a:rPr lang="en-GB" sz="900" dirty="0">
                <a:latin typeface="Courier New" panose="02070309020205020404" pitchFamily="49" charset="0"/>
              </a:rPr>
              <a:t>Step 3: </a:t>
            </a:r>
            <a:r>
              <a:rPr lang="en-GB" sz="900" dirty="0" err="1">
                <a:latin typeface="Courier New" panose="02070309020205020404" pitchFamily="49" charset="0"/>
              </a:rPr>
              <a:t>Analyze</a:t>
            </a:r>
            <a:r>
              <a:rPr lang="en-GB" sz="900" dirty="0">
                <a:latin typeface="Courier New" panose="02070309020205020404" pitchFamily="49" charset="0"/>
              </a:rPr>
              <a:t> the context/implication of the relationship/connection between the key elements.</a:t>
            </a:r>
          </a:p>
          <a:p>
            <a:r>
              <a:rPr lang="en-GB" sz="900" dirty="0">
                <a:latin typeface="Courier New" panose="02070309020205020404" pitchFamily="49" charset="0"/>
              </a:rPr>
              <a:t>What are the implications of these relationships for the decision you need to make?</a:t>
            </a:r>
          </a:p>
          <a:p>
            <a:endParaRPr lang="en-GB" sz="900" dirty="0">
              <a:latin typeface="Courier New" panose="02070309020205020404" pitchFamily="49" charset="0"/>
            </a:endParaRPr>
          </a:p>
          <a:p>
            <a:r>
              <a:rPr lang="en-GB" sz="900" dirty="0">
                <a:latin typeface="Courier New" panose="02070309020205020404" pitchFamily="49" charset="0"/>
              </a:rPr>
              <a:t>=============================================================================</a:t>
            </a:r>
          </a:p>
          <a:p>
            <a:r>
              <a:rPr lang="en-GB" sz="900" dirty="0">
                <a:latin typeface="Courier New" panose="02070309020205020404" pitchFamily="49" charset="0"/>
              </a:rPr>
              <a:t>User</a:t>
            </a:r>
          </a:p>
          <a:p>
            <a:r>
              <a:rPr lang="en-GB" sz="900" dirty="0">
                <a:latin typeface="Courier New" panose="02070309020205020404" pitchFamily="49" charset="0"/>
              </a:rPr>
              <a:t>Either I cause injury and people or animals will suffer. Or I hit  a tree, which only will damage my car.</a:t>
            </a:r>
          </a:p>
          <a:p>
            <a:endParaRPr lang="en-GB" sz="900" dirty="0">
              <a:latin typeface="Courier New" panose="02070309020205020404" pitchFamily="49" charset="0"/>
            </a:endParaRPr>
          </a:p>
          <a:p>
            <a:r>
              <a:rPr lang="en-GB" sz="900" dirty="0">
                <a:latin typeface="Courier New" panose="02070309020205020404" pitchFamily="49" charset="0"/>
              </a:rPr>
              <a:t>ChatGPT</a:t>
            </a:r>
          </a:p>
          <a:p>
            <a:r>
              <a:rPr lang="en-GB" sz="900" dirty="0">
                <a:latin typeface="Courier New" panose="02070309020205020404" pitchFamily="49" charset="0"/>
              </a:rPr>
              <a:t>Step 4: Conclude the outcome/solution based on the analysis of the key elements and their relationship/connection.</a:t>
            </a:r>
          </a:p>
          <a:p>
            <a:r>
              <a:rPr lang="en-GB" sz="900" dirty="0">
                <a:latin typeface="Courier New" panose="02070309020205020404" pitchFamily="49" charset="0"/>
              </a:rPr>
              <a:t>Based on the analysis of the key elements and their relationship/connection, what is the recommended outcome or solution?</a:t>
            </a:r>
          </a:p>
          <a:p>
            <a:endParaRPr lang="en-GB" sz="900" dirty="0">
              <a:latin typeface="Courier New" panose="02070309020205020404" pitchFamily="49" charset="0"/>
            </a:endParaRPr>
          </a:p>
          <a:p>
            <a:r>
              <a:rPr lang="en-GB" sz="900" dirty="0">
                <a:latin typeface="Courier New" panose="02070309020205020404" pitchFamily="49" charset="0"/>
              </a:rPr>
              <a:t>Answer/Conclusion/Recommendation: While both options have negative outcomes, it is generally preferable to prioritize human life over non-human life. Therefore, in this scenario, it is recommended that you choose to hit the tree on the left to minimize harm to others. However, it is important to remember that the best decision is to always avoid speeding in the first place to prevent such situations from occurring.</a:t>
            </a:r>
            <a:endParaRPr lang="nl-NL" sz="900" dirty="0"/>
          </a:p>
        </p:txBody>
      </p:sp>
    </p:spTree>
    <p:extLst>
      <p:ext uri="{BB962C8B-B14F-4D97-AF65-F5344CB8AC3E}">
        <p14:creationId xmlns:p14="http://schemas.microsoft.com/office/powerpoint/2010/main" val="351465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7076</Words>
  <Application>Microsoft Office PowerPoint</Application>
  <PresentationFormat>Widescreen</PresentationFormat>
  <Paragraphs>970</Paragraphs>
  <Slides>136</Slides>
  <Notes>24</Notes>
  <HiddenSlides>0</HiddenSlides>
  <MMClips>1</MMClips>
  <ScaleCrop>false</ScaleCrop>
  <HeadingPairs>
    <vt:vector size="6" baseType="variant">
      <vt:variant>
        <vt:lpstr>Fonts Used</vt:lpstr>
      </vt:variant>
      <vt:variant>
        <vt:i4>25</vt:i4>
      </vt:variant>
      <vt:variant>
        <vt:lpstr>Theme</vt:lpstr>
      </vt:variant>
      <vt:variant>
        <vt:i4>3</vt:i4>
      </vt:variant>
      <vt:variant>
        <vt:lpstr>Slide Titles</vt:lpstr>
      </vt:variant>
      <vt:variant>
        <vt:i4>136</vt:i4>
      </vt:variant>
    </vt:vector>
  </HeadingPairs>
  <TitlesOfParts>
    <vt:vector size="164" baseType="lpstr">
      <vt:lpstr>Abadi MT Condensed Extra Bold</vt:lpstr>
      <vt:lpstr>-apple-system</vt:lpstr>
      <vt:lpstr>Arial</vt:lpstr>
      <vt:lpstr>Arial Nova Cond Light</vt:lpstr>
      <vt:lpstr>Calibri</vt:lpstr>
      <vt:lpstr>Calibri Light</vt:lpstr>
      <vt:lpstr>Cascadia Code</vt:lpstr>
      <vt:lpstr>Cascadia Code SemiBold</vt:lpstr>
      <vt:lpstr>Century Gothic</vt:lpstr>
      <vt:lpstr>Charis SIL</vt:lpstr>
      <vt:lpstr>Courier New</vt:lpstr>
      <vt:lpstr>Noto Sans</vt:lpstr>
      <vt:lpstr>Poppins</vt:lpstr>
      <vt:lpstr>Roboto Mono</vt:lpstr>
      <vt:lpstr>Segoe UI Emoji</vt:lpstr>
      <vt:lpstr>Segoe UI Symbol</vt:lpstr>
      <vt:lpstr>source-serif-pro</vt:lpstr>
      <vt:lpstr>Tahoma</vt:lpstr>
      <vt:lpstr>Times New Roman</vt:lpstr>
      <vt:lpstr>Tw Cen Classified MT Std</vt:lpstr>
      <vt:lpstr>var(--ds-type-system-sans)</vt:lpstr>
      <vt:lpstr>var(--ds-type-system-sans-condensed)</vt:lpstr>
      <vt:lpstr>var(--ds-type-system-sans-lining)</vt:lpstr>
      <vt:lpstr>var(--ds-type-system-serif)</vt:lpstr>
      <vt:lpstr>Wingdings</vt:lpstr>
      <vt:lpstr>Office Theme</vt:lpstr>
      <vt:lpstr>simple-light</vt:lpstr>
      <vt:lpstr>1_simple-light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Prompt recept ontwerp overwegingen</vt:lpstr>
      <vt:lpstr>Prompt recept ontwerptechnieken gebaseerd op fine-tuning van het onderliggende  taal-model</vt:lpstr>
      <vt:lpstr>PowerPoint Presentation</vt:lpstr>
      <vt:lpstr>PowerPoint Presentation</vt:lpstr>
      <vt:lpstr>Instellen van token-machine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In-Context Leren {ICL} </vt:lpstr>
      <vt:lpstr>In-Context Leren {ICL}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Kan Bing deze taken foutloos uitvoeren??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1</cp:revision>
  <dcterms:created xsi:type="dcterms:W3CDTF">2021-02-12T12:13:08Z</dcterms:created>
  <dcterms:modified xsi:type="dcterms:W3CDTF">2023-09-25T16:52:12Z</dcterms:modified>
</cp:coreProperties>
</file>